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1"/>
            <a:ext cx="14716127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7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839610" indent="-395111" algn="ctr">
              <a:spcBef>
                <a:spcPts val="0"/>
              </a:spcBef>
              <a:defRPr sz="3200"/>
            </a:lvl2pPr>
            <a:lvl3pPr marL="1284110" indent="-395110" algn="ctr">
              <a:spcBef>
                <a:spcPts val="0"/>
              </a:spcBef>
              <a:defRPr sz="3200"/>
            </a:lvl3pPr>
            <a:lvl4pPr marL="1728610" indent="-395110" algn="ctr">
              <a:spcBef>
                <a:spcPts val="0"/>
              </a:spcBef>
              <a:defRPr sz="3200"/>
            </a:lvl4pPr>
            <a:lvl5pPr marL="2173110" indent="-395110" algn="ctr">
              <a:spcBef>
                <a:spcPts val="0"/>
              </a:spcBef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28" cy="96520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7" cy="2000252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39" cy="115728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39" cy="57685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9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9" cy="8840393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9" cy="5304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5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5"/>
            <a:ext cx="7500939" cy="112156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60" marR="0" indent="-617361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60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60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60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60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jpeg"/>
          <p:cNvPicPr>
            <a:picLocks noChangeAspect="1"/>
          </p:cNvPicPr>
          <p:nvPr/>
        </p:nvPicPr>
        <p:blipFill>
          <a:blip r:embed="rId2"/>
          <a:srcRect t="15677" r="7696" b="10376"/>
          <a:stretch>
            <a:fillRect/>
          </a:stretch>
        </p:blipFill>
        <p:spPr>
          <a:xfrm>
            <a:off x="11532286" y="-3774"/>
            <a:ext cx="12847782" cy="1372354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9748715" y="-3698607"/>
            <a:ext cx="9307697" cy="18558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1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37" y="142252"/>
            <a:ext cx="2023845" cy="266376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151899" y="8767844"/>
            <a:ext cx="15156384" cy="904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lnSpc>
                <a:spcPct val="70000"/>
              </a:lnSpc>
              <a:spcBef>
                <a:spcPts val="5900"/>
              </a:spcBef>
              <a:defRPr sz="4400">
                <a:solidFill>
                  <a:srgbClr val="5E5E5E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cura di: 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Sabrina Pesarini</a:t>
            </a:r>
          </a:p>
        </p:txBody>
      </p:sp>
      <p:pic>
        <p:nvPicPr>
          <p:cNvPr id="123" name="image3.jpeg"/>
          <p:cNvPicPr>
            <a:picLocks noChangeAspect="1"/>
          </p:cNvPicPr>
          <p:nvPr/>
        </p:nvPicPr>
        <p:blipFill>
          <a:blip r:embed="rId4"/>
          <a:srcRect l="25022" t="10504" r="21652" b="16233"/>
          <a:stretch>
            <a:fillRect/>
          </a:stretch>
        </p:blipFill>
        <p:spPr>
          <a:xfrm flipH="1">
            <a:off x="11444253" y="7249607"/>
            <a:ext cx="2671618" cy="3941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7" h="21481" extrusionOk="0">
                <a:moveTo>
                  <a:pt x="8968" y="3"/>
                </a:moveTo>
                <a:cubicBezTo>
                  <a:pt x="8007" y="24"/>
                  <a:pt x="7039" y="146"/>
                  <a:pt x="6103" y="373"/>
                </a:cubicBezTo>
                <a:cubicBezTo>
                  <a:pt x="5294" y="569"/>
                  <a:pt x="4332" y="893"/>
                  <a:pt x="3964" y="1091"/>
                </a:cubicBezTo>
                <a:cubicBezTo>
                  <a:pt x="3596" y="1289"/>
                  <a:pt x="3245" y="1450"/>
                  <a:pt x="3184" y="1450"/>
                </a:cubicBezTo>
                <a:cubicBezTo>
                  <a:pt x="2887" y="1450"/>
                  <a:pt x="1718" y="2474"/>
                  <a:pt x="994" y="3367"/>
                </a:cubicBezTo>
                <a:cubicBezTo>
                  <a:pt x="-103" y="4719"/>
                  <a:pt x="-333" y="7178"/>
                  <a:pt x="511" y="8560"/>
                </a:cubicBezTo>
                <a:cubicBezTo>
                  <a:pt x="638" y="8767"/>
                  <a:pt x="749" y="8966"/>
                  <a:pt x="757" y="9001"/>
                </a:cubicBezTo>
                <a:cubicBezTo>
                  <a:pt x="825" y="9264"/>
                  <a:pt x="1945" y="10354"/>
                  <a:pt x="2659" y="10851"/>
                </a:cubicBezTo>
                <a:cubicBezTo>
                  <a:pt x="3621" y="11522"/>
                  <a:pt x="5608" y="12282"/>
                  <a:pt x="7006" y="12514"/>
                </a:cubicBezTo>
                <a:cubicBezTo>
                  <a:pt x="7503" y="12596"/>
                  <a:pt x="8663" y="12653"/>
                  <a:pt x="9581" y="12637"/>
                </a:cubicBezTo>
                <a:lnTo>
                  <a:pt x="11249" y="12607"/>
                </a:lnTo>
                <a:lnTo>
                  <a:pt x="11707" y="13195"/>
                </a:lnTo>
                <a:cubicBezTo>
                  <a:pt x="11960" y="13519"/>
                  <a:pt x="12263" y="13761"/>
                  <a:pt x="12377" y="13732"/>
                </a:cubicBezTo>
                <a:cubicBezTo>
                  <a:pt x="12659" y="13659"/>
                  <a:pt x="12996" y="13908"/>
                  <a:pt x="12996" y="14190"/>
                </a:cubicBezTo>
                <a:cubicBezTo>
                  <a:pt x="12996" y="14317"/>
                  <a:pt x="13200" y="14694"/>
                  <a:pt x="13448" y="15030"/>
                </a:cubicBezTo>
                <a:cubicBezTo>
                  <a:pt x="13696" y="15365"/>
                  <a:pt x="13846" y="15672"/>
                  <a:pt x="13783" y="15715"/>
                </a:cubicBezTo>
                <a:cubicBezTo>
                  <a:pt x="13720" y="15759"/>
                  <a:pt x="13757" y="15797"/>
                  <a:pt x="13865" y="15797"/>
                </a:cubicBezTo>
                <a:cubicBezTo>
                  <a:pt x="14069" y="15797"/>
                  <a:pt x="14860" y="16740"/>
                  <a:pt x="14791" y="16901"/>
                </a:cubicBezTo>
                <a:cubicBezTo>
                  <a:pt x="14769" y="16951"/>
                  <a:pt x="14899" y="17144"/>
                  <a:pt x="15081" y="17331"/>
                </a:cubicBezTo>
                <a:cubicBezTo>
                  <a:pt x="15264" y="17518"/>
                  <a:pt x="15433" y="17745"/>
                  <a:pt x="15454" y="17835"/>
                </a:cubicBezTo>
                <a:cubicBezTo>
                  <a:pt x="15475" y="17925"/>
                  <a:pt x="15639" y="18153"/>
                  <a:pt x="15821" y="18339"/>
                </a:cubicBezTo>
                <a:cubicBezTo>
                  <a:pt x="16002" y="18526"/>
                  <a:pt x="16164" y="18753"/>
                  <a:pt x="16184" y="18843"/>
                </a:cubicBezTo>
                <a:cubicBezTo>
                  <a:pt x="16203" y="18934"/>
                  <a:pt x="16358" y="19143"/>
                  <a:pt x="16528" y="19310"/>
                </a:cubicBezTo>
                <a:cubicBezTo>
                  <a:pt x="16699" y="19476"/>
                  <a:pt x="16798" y="19661"/>
                  <a:pt x="16746" y="19719"/>
                </a:cubicBezTo>
                <a:cubicBezTo>
                  <a:pt x="16694" y="19777"/>
                  <a:pt x="16732" y="19823"/>
                  <a:pt x="16835" y="19823"/>
                </a:cubicBezTo>
                <a:cubicBezTo>
                  <a:pt x="16937" y="19823"/>
                  <a:pt x="17178" y="20063"/>
                  <a:pt x="17369" y="20357"/>
                </a:cubicBezTo>
                <a:cubicBezTo>
                  <a:pt x="17778" y="20990"/>
                  <a:pt x="18033" y="21149"/>
                  <a:pt x="18989" y="21378"/>
                </a:cubicBezTo>
                <a:cubicBezTo>
                  <a:pt x="19673" y="21541"/>
                  <a:pt x="19737" y="21533"/>
                  <a:pt x="20484" y="21183"/>
                </a:cubicBezTo>
                <a:cubicBezTo>
                  <a:pt x="21211" y="20842"/>
                  <a:pt x="21267" y="20777"/>
                  <a:pt x="21267" y="20240"/>
                </a:cubicBezTo>
                <a:cubicBezTo>
                  <a:pt x="21267" y="19747"/>
                  <a:pt x="20901" y="19174"/>
                  <a:pt x="18768" y="16314"/>
                </a:cubicBezTo>
                <a:cubicBezTo>
                  <a:pt x="17394" y="14471"/>
                  <a:pt x="16184" y="12895"/>
                  <a:pt x="16080" y="12808"/>
                </a:cubicBezTo>
                <a:cubicBezTo>
                  <a:pt x="15953" y="12703"/>
                  <a:pt x="15951" y="12597"/>
                  <a:pt x="16073" y="12492"/>
                </a:cubicBezTo>
                <a:cubicBezTo>
                  <a:pt x="16277" y="12317"/>
                  <a:pt x="16193" y="12125"/>
                  <a:pt x="15685" y="11612"/>
                </a:cubicBezTo>
                <a:cubicBezTo>
                  <a:pt x="15402" y="11326"/>
                  <a:pt x="15384" y="11231"/>
                  <a:pt x="15577" y="11071"/>
                </a:cubicBezTo>
                <a:cubicBezTo>
                  <a:pt x="15707" y="10964"/>
                  <a:pt x="15918" y="10905"/>
                  <a:pt x="16048" y="10939"/>
                </a:cubicBezTo>
                <a:cubicBezTo>
                  <a:pt x="16192" y="10977"/>
                  <a:pt x="16248" y="10935"/>
                  <a:pt x="16190" y="10831"/>
                </a:cubicBezTo>
                <a:cubicBezTo>
                  <a:pt x="16137" y="10736"/>
                  <a:pt x="16395" y="10428"/>
                  <a:pt x="16768" y="10145"/>
                </a:cubicBezTo>
                <a:cubicBezTo>
                  <a:pt x="17142" y="9862"/>
                  <a:pt x="17389" y="9631"/>
                  <a:pt x="17315" y="9631"/>
                </a:cubicBezTo>
                <a:cubicBezTo>
                  <a:pt x="17241" y="9631"/>
                  <a:pt x="17312" y="9494"/>
                  <a:pt x="17473" y="9326"/>
                </a:cubicBezTo>
                <a:cubicBezTo>
                  <a:pt x="17956" y="8821"/>
                  <a:pt x="18509" y="7236"/>
                  <a:pt x="18509" y="6356"/>
                </a:cubicBezTo>
                <a:cubicBezTo>
                  <a:pt x="18509" y="4888"/>
                  <a:pt x="17793" y="3477"/>
                  <a:pt x="16465" y="2326"/>
                </a:cubicBezTo>
                <a:cubicBezTo>
                  <a:pt x="14675" y="776"/>
                  <a:pt x="11850" y="-59"/>
                  <a:pt x="8968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727777" y="3042825"/>
            <a:ext cx="15156385" cy="5862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lnSpc>
                <a:spcPts val="9900"/>
              </a:lnSpc>
              <a:spcBef>
                <a:spcPts val="5900"/>
              </a:spcBef>
              <a:defRPr sz="15400">
                <a:solidFill>
                  <a:srgbClr val="424242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  <a:p>
            <a:pPr algn="l">
              <a:lnSpc>
                <a:spcPct val="70000"/>
              </a:lnSpc>
              <a:spcBef>
                <a:spcPts val="5900"/>
              </a:spcBef>
              <a:defRPr sz="12600">
                <a:solidFill>
                  <a:srgbClr val="424242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ESPLORATORI DI</a:t>
            </a:r>
            <a:r>
              <a:rPr>
                <a:solidFill>
                  <a:srgbClr val="587411"/>
                </a:solidFill>
                <a:latin typeface="Avenir Heavy"/>
                <a:ea typeface="Avenir Heavy"/>
                <a:cs typeface="Avenir Heavy"/>
                <a:sym typeface="Avenir Heavy"/>
              </a:rPr>
              <a:t>       BIODIVERSITÀ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003" y="237285"/>
            <a:ext cx="11564164" cy="1156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639355" y="731104"/>
            <a:ext cx="10824703" cy="3529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lnSpc>
                <a:spcPts val="8400"/>
              </a:lnSpc>
              <a:defRPr sz="8600">
                <a:solidFill>
                  <a:srgbClr val="4E590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BIODIVERSITÀ 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URBANA e </a:t>
            </a:r>
            <a:r>
              <a:t>SOSTENIBILITÀ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2266025" y="4692187"/>
            <a:ext cx="8170263" cy="8170262"/>
            <a:chOff x="0" y="0"/>
            <a:chExt cx="8170261" cy="8170261"/>
          </a:xfrm>
        </p:grpSpPr>
        <p:sp>
          <p:nvSpPr>
            <p:cNvPr id="128" name="Shape 128"/>
            <p:cNvSpPr/>
            <p:nvPr/>
          </p:nvSpPr>
          <p:spPr>
            <a:xfrm>
              <a:off x="0" y="0"/>
              <a:ext cx="8170262" cy="8170262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9704" y="1464273"/>
              <a:ext cx="7690854" cy="4143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/>
            <a:p>
              <a:pPr defTabSz="449580">
                <a:spcBef>
                  <a:spcPts val="1000"/>
                </a:spcBef>
                <a:defRPr sz="4600">
                  <a:solidFill>
                    <a:srgbClr val="FFFFFF"/>
                  </a:solidFill>
                  <a:uFill>
                    <a:solidFill>
                      <a:srgbClr val="000000"/>
                    </a:solidFill>
                  </a:uFill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t>perché non iniziare a </a:t>
              </a: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fare qualcosa</a:t>
              </a:r>
              <a:r>
                <a:t> partendo proprio da dove </a:t>
              </a: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viviamo</a:t>
              </a:r>
              <a:r>
                <a:t> e spendiamo la gran parte del nostro </a:t>
              </a:r>
              <a:r>
                <a:rPr>
                  <a:latin typeface="Avenir Heavy"/>
                  <a:ea typeface="Avenir Heavy"/>
                  <a:cs typeface="Avenir Heavy"/>
                  <a:sym typeface="Avenir Heavy"/>
                </a:rPr>
                <a:t>tempo</a:t>
              </a:r>
              <a:r>
                <a:t>?</a:t>
              </a:r>
            </a:p>
          </p:txBody>
        </p:sp>
        <p:pic>
          <p:nvPicPr>
            <p:cNvPr id="130" name="image5.jpeg"/>
            <p:cNvPicPr>
              <a:picLocks noChangeAspect="1"/>
            </p:cNvPicPr>
            <p:nvPr/>
          </p:nvPicPr>
          <p:blipFill>
            <a:blip r:embed="rId4"/>
            <a:srcRect l="5876" t="15581" r="6745" b="15713"/>
            <a:stretch>
              <a:fillRect/>
            </a:stretch>
          </p:blipFill>
          <p:spPr>
            <a:xfrm rot="21360000">
              <a:off x="2181734" y="5583698"/>
              <a:ext cx="3780533" cy="198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16" extrusionOk="0">
                  <a:moveTo>
                    <a:pt x="9127" y="19"/>
                  </a:moveTo>
                  <a:cubicBezTo>
                    <a:pt x="8127" y="122"/>
                    <a:pt x="7176" y="658"/>
                    <a:pt x="6439" y="1610"/>
                  </a:cubicBezTo>
                  <a:cubicBezTo>
                    <a:pt x="6280" y="1815"/>
                    <a:pt x="6114" y="1941"/>
                    <a:pt x="6069" y="1889"/>
                  </a:cubicBezTo>
                  <a:cubicBezTo>
                    <a:pt x="6025" y="1836"/>
                    <a:pt x="6013" y="1871"/>
                    <a:pt x="6042" y="1962"/>
                  </a:cubicBezTo>
                  <a:cubicBezTo>
                    <a:pt x="6072" y="2052"/>
                    <a:pt x="5918" y="2413"/>
                    <a:pt x="5699" y="2760"/>
                  </a:cubicBezTo>
                  <a:cubicBezTo>
                    <a:pt x="5481" y="3108"/>
                    <a:pt x="5060" y="4044"/>
                    <a:pt x="4762" y="4844"/>
                  </a:cubicBezTo>
                  <a:lnTo>
                    <a:pt x="4217" y="6298"/>
                  </a:lnTo>
                  <a:lnTo>
                    <a:pt x="3416" y="6645"/>
                  </a:lnTo>
                  <a:cubicBezTo>
                    <a:pt x="1926" y="7290"/>
                    <a:pt x="388" y="8761"/>
                    <a:pt x="93" y="9824"/>
                  </a:cubicBezTo>
                  <a:cubicBezTo>
                    <a:pt x="-98" y="10516"/>
                    <a:pt x="13" y="11428"/>
                    <a:pt x="357" y="12015"/>
                  </a:cubicBezTo>
                  <a:cubicBezTo>
                    <a:pt x="556" y="12353"/>
                    <a:pt x="689" y="12440"/>
                    <a:pt x="991" y="12440"/>
                  </a:cubicBezTo>
                  <a:cubicBezTo>
                    <a:pt x="1314" y="12440"/>
                    <a:pt x="1431" y="12350"/>
                    <a:pt x="1746" y="11848"/>
                  </a:cubicBezTo>
                  <a:cubicBezTo>
                    <a:pt x="2594" y="10501"/>
                    <a:pt x="3573" y="9496"/>
                    <a:pt x="3756" y="9785"/>
                  </a:cubicBezTo>
                  <a:cubicBezTo>
                    <a:pt x="3814" y="9877"/>
                    <a:pt x="3882" y="10476"/>
                    <a:pt x="3908" y="11157"/>
                  </a:cubicBezTo>
                  <a:cubicBezTo>
                    <a:pt x="3993" y="13355"/>
                    <a:pt x="4528" y="15474"/>
                    <a:pt x="5455" y="17278"/>
                  </a:cubicBezTo>
                  <a:cubicBezTo>
                    <a:pt x="5918" y="18180"/>
                    <a:pt x="6985" y="19557"/>
                    <a:pt x="7449" y="19851"/>
                  </a:cubicBezTo>
                  <a:cubicBezTo>
                    <a:pt x="7539" y="19908"/>
                    <a:pt x="7765" y="20090"/>
                    <a:pt x="7954" y="20250"/>
                  </a:cubicBezTo>
                  <a:cubicBezTo>
                    <a:pt x="8429" y="20653"/>
                    <a:pt x="9462" y="21143"/>
                    <a:pt x="10197" y="21318"/>
                  </a:cubicBezTo>
                  <a:cubicBezTo>
                    <a:pt x="11025" y="21515"/>
                    <a:pt x="13280" y="21399"/>
                    <a:pt x="14090" y="21116"/>
                  </a:cubicBezTo>
                  <a:cubicBezTo>
                    <a:pt x="15936" y="20474"/>
                    <a:pt x="17519" y="19454"/>
                    <a:pt x="19132" y="17874"/>
                  </a:cubicBezTo>
                  <a:cubicBezTo>
                    <a:pt x="20123" y="16903"/>
                    <a:pt x="21439" y="15291"/>
                    <a:pt x="21487" y="14992"/>
                  </a:cubicBezTo>
                  <a:cubicBezTo>
                    <a:pt x="21502" y="14895"/>
                    <a:pt x="21382" y="14771"/>
                    <a:pt x="21219" y="14713"/>
                  </a:cubicBezTo>
                  <a:cubicBezTo>
                    <a:pt x="20430" y="14431"/>
                    <a:pt x="19633" y="13242"/>
                    <a:pt x="17287" y="8859"/>
                  </a:cubicBezTo>
                  <a:cubicBezTo>
                    <a:pt x="14456" y="3570"/>
                    <a:pt x="13538" y="2175"/>
                    <a:pt x="12132" y="1023"/>
                  </a:cubicBezTo>
                  <a:cubicBezTo>
                    <a:pt x="11184" y="246"/>
                    <a:pt x="10129" y="-85"/>
                    <a:pt x="9127" y="1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7.jpeg"/>
          <p:cNvPicPr>
            <a:picLocks noChangeAspect="1"/>
          </p:cNvPicPr>
          <p:nvPr/>
        </p:nvPicPr>
        <p:blipFill>
          <a:blip r:embed="rId2"/>
          <a:srcRect l="5441" t="18811" r="1743" b="1698"/>
          <a:stretch>
            <a:fillRect/>
          </a:stretch>
        </p:blipFill>
        <p:spPr>
          <a:xfrm>
            <a:off x="18667280" y="-39012"/>
            <a:ext cx="5753283" cy="6569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10.jpeg"/>
          <p:cNvPicPr>
            <a:picLocks noChangeAspect="1"/>
          </p:cNvPicPr>
          <p:nvPr/>
        </p:nvPicPr>
        <p:blipFill>
          <a:blip r:embed="rId3"/>
          <a:srcRect t="6846" r="10306" b="5752"/>
          <a:stretch>
            <a:fillRect/>
          </a:stretch>
        </p:blipFill>
        <p:spPr>
          <a:xfrm>
            <a:off x="19539523" y="6533919"/>
            <a:ext cx="4896855" cy="71799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Group 148"/>
          <p:cNvGrpSpPr/>
          <p:nvPr/>
        </p:nvGrpSpPr>
        <p:grpSpPr>
          <a:xfrm>
            <a:off x="-12213" y="5763183"/>
            <a:ext cx="12061794" cy="4994814"/>
            <a:chOff x="569471" y="0"/>
            <a:chExt cx="12061793" cy="4994813"/>
          </a:xfrm>
        </p:grpSpPr>
        <p:pic>
          <p:nvPicPr>
            <p:cNvPr id="135" name="image6.jpeg"/>
            <p:cNvPicPr>
              <a:picLocks noChangeAspect="1"/>
            </p:cNvPicPr>
            <p:nvPr/>
          </p:nvPicPr>
          <p:blipFill>
            <a:blip r:embed="rId4"/>
            <a:srcRect l="4313" t="29538" r="4313" b="10074"/>
            <a:stretch>
              <a:fillRect/>
            </a:stretch>
          </p:blipFill>
          <p:spPr>
            <a:xfrm>
              <a:off x="569471" y="0"/>
              <a:ext cx="12061794" cy="36121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Shape 136"/>
            <p:cNvSpPr/>
            <p:nvPr/>
          </p:nvSpPr>
          <p:spPr>
            <a:xfrm>
              <a:off x="964027" y="3449859"/>
              <a:ext cx="3007915" cy="15449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>
              <a:lvl1pPr defTabSz="449580">
                <a:lnSpc>
                  <a:spcPct val="70000"/>
                </a:lnSpc>
                <a:spcBef>
                  <a:spcPts val="1000"/>
                </a:spcBef>
                <a:defRPr sz="3400">
                  <a:solidFill>
                    <a:srgbClr val="5D9803"/>
                  </a:solidFill>
                  <a:uFill>
                    <a:solidFill>
                      <a:srgbClr val="000000"/>
                    </a:solidFill>
                  </a:u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t>Registra le tue osservazioni</a:t>
              </a:r>
            </a:p>
          </p:txBody>
        </p:sp>
        <p:sp>
          <p:nvSpPr>
            <p:cNvPr id="137" name="Shape 137"/>
            <p:cNvSpPr/>
            <p:nvPr/>
          </p:nvSpPr>
          <p:spPr>
            <a:xfrm>
              <a:off x="5096471" y="3449859"/>
              <a:ext cx="3007915" cy="15449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>
              <a:lvl1pPr defTabSz="449580">
                <a:lnSpc>
                  <a:spcPct val="70000"/>
                </a:lnSpc>
                <a:spcBef>
                  <a:spcPts val="1000"/>
                </a:spcBef>
                <a:defRPr sz="3400">
                  <a:solidFill>
                    <a:srgbClr val="5D9803"/>
                  </a:solidFill>
                  <a:uFill>
                    <a:solidFill>
                      <a:srgbClr val="000000"/>
                    </a:solidFill>
                  </a:u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t>Condividile con la comunità</a:t>
              </a:r>
            </a:p>
          </p:txBody>
        </p:sp>
        <p:sp>
          <p:nvSpPr>
            <p:cNvPr id="138" name="Shape 138"/>
            <p:cNvSpPr/>
            <p:nvPr/>
          </p:nvSpPr>
          <p:spPr>
            <a:xfrm>
              <a:off x="9228917" y="3449859"/>
              <a:ext cx="3007914" cy="15449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>
              <a:lvl1pPr defTabSz="449580">
                <a:lnSpc>
                  <a:spcPct val="70000"/>
                </a:lnSpc>
                <a:spcBef>
                  <a:spcPts val="1000"/>
                </a:spcBef>
                <a:defRPr sz="3400">
                  <a:solidFill>
                    <a:srgbClr val="5D9803"/>
                  </a:solidFill>
                  <a:uFill>
                    <a:solidFill>
                      <a:srgbClr val="000000"/>
                    </a:solidFill>
                  </a:u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t>Contribuisci alla conoscenza</a:t>
              </a:r>
            </a:p>
          </p:txBody>
        </p:sp>
        <p:grpSp>
          <p:nvGrpSpPr>
            <p:cNvPr id="141" name="Group 141"/>
            <p:cNvGrpSpPr/>
            <p:nvPr/>
          </p:nvGrpSpPr>
          <p:grpSpPr>
            <a:xfrm>
              <a:off x="1510443" y="2863938"/>
              <a:ext cx="1915085" cy="727075"/>
              <a:chOff x="0" y="0"/>
              <a:chExt cx="1915084" cy="727073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639665" y="45661"/>
                <a:ext cx="635753" cy="635753"/>
              </a:xfrm>
              <a:prstGeom prst="ellipse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0" y="0"/>
                <a:ext cx="1915085" cy="7270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6" tIns="71436" rIns="71436" bIns="71436" numCol="1" anchor="ctr">
                <a:spAutoFit/>
              </a:bodyPr>
              <a:lstStyle>
                <a:lvl1pPr defTabSz="449580">
                  <a:spcBef>
                    <a:spcPts val="1000"/>
                  </a:spcBef>
                  <a:defRPr sz="3400">
                    <a:solidFill>
                      <a:srgbClr val="FFFFFF"/>
                    </a:solidFill>
                    <a:uFill>
                      <a:solidFill>
                        <a:srgbClr val="000000"/>
                      </a:solidFill>
                    </a:uFill>
                    <a:latin typeface="Avenir Medium"/>
                    <a:ea typeface="Avenir Medium"/>
                    <a:cs typeface="Avenir Medium"/>
                    <a:sym typeface="Avenir Medium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grpSp>
          <p:nvGrpSpPr>
            <p:cNvPr id="144" name="Group 144"/>
            <p:cNvGrpSpPr/>
            <p:nvPr/>
          </p:nvGrpSpPr>
          <p:grpSpPr>
            <a:xfrm>
              <a:off x="9775332" y="2863938"/>
              <a:ext cx="1915084" cy="727075"/>
              <a:chOff x="0" y="0"/>
              <a:chExt cx="1915083" cy="727073"/>
            </a:xfrm>
          </p:grpSpPr>
          <p:sp>
            <p:nvSpPr>
              <p:cNvPr id="142" name="Shape 142"/>
              <p:cNvSpPr/>
              <p:nvPr/>
            </p:nvSpPr>
            <p:spPr>
              <a:xfrm>
                <a:off x="639665" y="45661"/>
                <a:ext cx="635753" cy="635753"/>
              </a:xfrm>
              <a:prstGeom prst="ellipse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0" y="0"/>
                <a:ext cx="1915084" cy="7270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6" tIns="71436" rIns="71436" bIns="71436" numCol="1" anchor="ctr">
                <a:spAutoFit/>
              </a:bodyPr>
              <a:lstStyle>
                <a:lvl1pPr defTabSz="449580">
                  <a:spcBef>
                    <a:spcPts val="1000"/>
                  </a:spcBef>
                  <a:defRPr sz="3400">
                    <a:solidFill>
                      <a:srgbClr val="FFFFFF"/>
                    </a:solidFill>
                    <a:uFill>
                      <a:solidFill>
                        <a:srgbClr val="000000"/>
                      </a:solidFill>
                    </a:uFill>
                    <a:latin typeface="Avenir Medium"/>
                    <a:ea typeface="Avenir Medium"/>
                    <a:cs typeface="Avenir Medium"/>
                    <a:sym typeface="Avenir Medium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grpSp>
          <p:nvGrpSpPr>
            <p:cNvPr id="147" name="Group 147"/>
            <p:cNvGrpSpPr/>
            <p:nvPr/>
          </p:nvGrpSpPr>
          <p:grpSpPr>
            <a:xfrm>
              <a:off x="5642888" y="2863938"/>
              <a:ext cx="1915084" cy="727075"/>
              <a:chOff x="0" y="0"/>
              <a:chExt cx="1915083" cy="727073"/>
            </a:xfrm>
          </p:grpSpPr>
          <p:sp>
            <p:nvSpPr>
              <p:cNvPr id="145" name="Shape 145"/>
              <p:cNvSpPr/>
              <p:nvPr/>
            </p:nvSpPr>
            <p:spPr>
              <a:xfrm>
                <a:off x="639665" y="45661"/>
                <a:ext cx="635753" cy="635753"/>
              </a:xfrm>
              <a:prstGeom prst="ellipse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71436" tIns="71436" rIns="71436" bIns="71436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0" y="0"/>
                <a:ext cx="1915084" cy="7270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71436" tIns="71436" rIns="71436" bIns="71436" numCol="1" anchor="ctr">
                <a:spAutoFit/>
              </a:bodyPr>
              <a:lstStyle>
                <a:lvl1pPr defTabSz="449580">
                  <a:spcBef>
                    <a:spcPts val="1000"/>
                  </a:spcBef>
                  <a:defRPr sz="3400">
                    <a:solidFill>
                      <a:srgbClr val="FFFFFF"/>
                    </a:solidFill>
                    <a:uFill>
                      <a:solidFill>
                        <a:srgbClr val="000000"/>
                      </a:solidFill>
                    </a:uFill>
                    <a:latin typeface="Avenir Medium"/>
                    <a:ea typeface="Avenir Medium"/>
                    <a:cs typeface="Avenir Medium"/>
                    <a:sym typeface="Avenir Medium"/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sp>
        <p:nvSpPr>
          <p:cNvPr id="149" name="Shape 149"/>
          <p:cNvSpPr/>
          <p:nvPr/>
        </p:nvSpPr>
        <p:spPr>
          <a:xfrm>
            <a:off x="606331" y="692494"/>
            <a:ext cx="10824703" cy="1396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lnSpc>
                <a:spcPts val="8400"/>
              </a:lnSpc>
              <a:defRPr sz="8600">
                <a:solidFill>
                  <a:srgbClr val="4E5907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BIOBLITZ</a:t>
            </a:r>
          </a:p>
        </p:txBody>
      </p:sp>
      <p:pic>
        <p:nvPicPr>
          <p:cNvPr id="150" name="image8.jpeg"/>
          <p:cNvPicPr>
            <a:picLocks noChangeAspect="1"/>
          </p:cNvPicPr>
          <p:nvPr/>
        </p:nvPicPr>
        <p:blipFill>
          <a:blip r:embed="rId6"/>
          <a:srcRect l="4328" t="7210" r="4327" b="6032"/>
          <a:stretch>
            <a:fillRect/>
          </a:stretch>
        </p:blipFill>
        <p:spPr>
          <a:xfrm>
            <a:off x="12239039" y="-8760"/>
            <a:ext cx="6492286" cy="8214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9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1462" y="8111884"/>
            <a:ext cx="7560058" cy="5670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11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8842" y="5799447"/>
            <a:ext cx="6131790" cy="3065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1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0828" y="2913558"/>
            <a:ext cx="3915710" cy="261047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 flipV="1">
            <a:off x="12191999" y="0"/>
            <a:ext cx="3" cy="13716000"/>
          </a:xfrm>
          <a:prstGeom prst="line">
            <a:avLst/>
          </a:prstGeom>
          <a:ln w="254000">
            <a:solidFill>
              <a:srgbClr val="FF93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649838" y="734953"/>
            <a:ext cx="9685712" cy="246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lnSpc>
                <a:spcPts val="8400"/>
              </a:lnSpc>
              <a:defRPr sz="8600">
                <a:solidFill>
                  <a:srgbClr val="4E590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BIOBLITZ,</a:t>
            </a:r>
          </a:p>
          <a:p>
            <a:pPr algn="l">
              <a:lnSpc>
                <a:spcPts val="8400"/>
              </a:lnSpc>
              <a:defRPr sz="8600">
                <a:solidFill>
                  <a:srgbClr val="4E5907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RISULTATI</a:t>
            </a:r>
          </a:p>
        </p:txBody>
      </p:sp>
      <p:pic>
        <p:nvPicPr>
          <p:cNvPr id="157" name="image13.jpeg"/>
          <p:cNvPicPr>
            <a:picLocks noChangeAspect="1"/>
          </p:cNvPicPr>
          <p:nvPr/>
        </p:nvPicPr>
        <p:blipFill>
          <a:blip r:embed="rId2"/>
          <a:srcRect t="4865" b="64415"/>
          <a:stretch>
            <a:fillRect/>
          </a:stretch>
        </p:blipFill>
        <p:spPr>
          <a:xfrm>
            <a:off x="2391172" y="4401720"/>
            <a:ext cx="19601717" cy="8512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14.jpeg"/>
          <p:cNvPicPr>
            <a:picLocks noChangeAspect="1"/>
          </p:cNvPicPr>
          <p:nvPr/>
        </p:nvPicPr>
        <p:blipFill>
          <a:blip r:embed="rId3"/>
          <a:srcRect l="2903" t="3077" r="7977" b="5939"/>
          <a:stretch>
            <a:fillRect/>
          </a:stretch>
        </p:blipFill>
        <p:spPr>
          <a:xfrm>
            <a:off x="9517067" y="-973950"/>
            <a:ext cx="6193396" cy="6323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95" extrusionOk="0">
                <a:moveTo>
                  <a:pt x="0" y="0"/>
                </a:moveTo>
                <a:lnTo>
                  <a:pt x="0" y="1011"/>
                </a:lnTo>
                <a:cubicBezTo>
                  <a:pt x="15" y="984"/>
                  <a:pt x="37" y="967"/>
                  <a:pt x="73" y="965"/>
                </a:cubicBezTo>
                <a:cubicBezTo>
                  <a:pt x="104" y="963"/>
                  <a:pt x="127" y="958"/>
                  <a:pt x="147" y="953"/>
                </a:cubicBezTo>
                <a:cubicBezTo>
                  <a:pt x="177" y="923"/>
                  <a:pt x="203" y="893"/>
                  <a:pt x="192" y="870"/>
                </a:cubicBezTo>
                <a:cubicBezTo>
                  <a:pt x="184" y="855"/>
                  <a:pt x="172" y="837"/>
                  <a:pt x="154" y="817"/>
                </a:cubicBezTo>
                <a:cubicBezTo>
                  <a:pt x="153" y="816"/>
                  <a:pt x="153" y="817"/>
                  <a:pt x="152" y="816"/>
                </a:cubicBezTo>
                <a:cubicBezTo>
                  <a:pt x="152" y="815"/>
                  <a:pt x="151" y="816"/>
                  <a:pt x="151" y="815"/>
                </a:cubicBezTo>
                <a:cubicBezTo>
                  <a:pt x="119" y="781"/>
                  <a:pt x="101" y="757"/>
                  <a:pt x="98" y="735"/>
                </a:cubicBezTo>
                <a:cubicBezTo>
                  <a:pt x="95" y="713"/>
                  <a:pt x="106" y="690"/>
                  <a:pt x="129" y="664"/>
                </a:cubicBezTo>
                <a:cubicBezTo>
                  <a:pt x="144" y="646"/>
                  <a:pt x="154" y="632"/>
                  <a:pt x="158" y="620"/>
                </a:cubicBezTo>
                <a:cubicBezTo>
                  <a:pt x="158" y="619"/>
                  <a:pt x="158" y="618"/>
                  <a:pt x="158" y="618"/>
                </a:cubicBezTo>
                <a:cubicBezTo>
                  <a:pt x="162" y="606"/>
                  <a:pt x="159" y="601"/>
                  <a:pt x="149" y="601"/>
                </a:cubicBezTo>
                <a:cubicBezTo>
                  <a:pt x="131" y="601"/>
                  <a:pt x="152" y="559"/>
                  <a:pt x="195" y="512"/>
                </a:cubicBezTo>
                <a:cubicBezTo>
                  <a:pt x="255" y="447"/>
                  <a:pt x="289" y="438"/>
                  <a:pt x="334" y="474"/>
                </a:cubicBezTo>
                <a:cubicBezTo>
                  <a:pt x="350" y="488"/>
                  <a:pt x="360" y="506"/>
                  <a:pt x="367" y="521"/>
                </a:cubicBezTo>
                <a:cubicBezTo>
                  <a:pt x="373" y="537"/>
                  <a:pt x="375" y="549"/>
                  <a:pt x="368" y="559"/>
                </a:cubicBezTo>
                <a:cubicBezTo>
                  <a:pt x="362" y="569"/>
                  <a:pt x="368" y="586"/>
                  <a:pt x="383" y="606"/>
                </a:cubicBezTo>
                <a:cubicBezTo>
                  <a:pt x="399" y="625"/>
                  <a:pt x="424" y="647"/>
                  <a:pt x="454" y="666"/>
                </a:cubicBezTo>
                <a:cubicBezTo>
                  <a:pt x="489" y="689"/>
                  <a:pt x="514" y="712"/>
                  <a:pt x="527" y="736"/>
                </a:cubicBezTo>
                <a:cubicBezTo>
                  <a:pt x="541" y="759"/>
                  <a:pt x="544" y="781"/>
                  <a:pt x="536" y="803"/>
                </a:cubicBezTo>
                <a:cubicBezTo>
                  <a:pt x="517" y="852"/>
                  <a:pt x="525" y="863"/>
                  <a:pt x="566" y="838"/>
                </a:cubicBezTo>
                <a:cubicBezTo>
                  <a:pt x="602" y="816"/>
                  <a:pt x="648" y="834"/>
                  <a:pt x="693" y="889"/>
                </a:cubicBezTo>
                <a:cubicBezTo>
                  <a:pt x="708" y="907"/>
                  <a:pt x="741" y="920"/>
                  <a:pt x="771" y="935"/>
                </a:cubicBezTo>
                <a:cubicBezTo>
                  <a:pt x="771" y="929"/>
                  <a:pt x="773" y="933"/>
                  <a:pt x="772" y="925"/>
                </a:cubicBezTo>
                <a:cubicBezTo>
                  <a:pt x="767" y="868"/>
                  <a:pt x="803" y="832"/>
                  <a:pt x="897" y="808"/>
                </a:cubicBezTo>
                <a:cubicBezTo>
                  <a:pt x="1006" y="779"/>
                  <a:pt x="1030" y="751"/>
                  <a:pt x="1027" y="653"/>
                </a:cubicBezTo>
                <a:cubicBezTo>
                  <a:pt x="1027" y="645"/>
                  <a:pt x="1031" y="637"/>
                  <a:pt x="1031" y="628"/>
                </a:cubicBezTo>
                <a:cubicBezTo>
                  <a:pt x="1031" y="623"/>
                  <a:pt x="1026" y="618"/>
                  <a:pt x="1027" y="613"/>
                </a:cubicBezTo>
                <a:cubicBezTo>
                  <a:pt x="1028" y="606"/>
                  <a:pt x="1033" y="593"/>
                  <a:pt x="1035" y="584"/>
                </a:cubicBezTo>
                <a:cubicBezTo>
                  <a:pt x="1043" y="533"/>
                  <a:pt x="1058" y="481"/>
                  <a:pt x="1078" y="449"/>
                </a:cubicBezTo>
                <a:cubicBezTo>
                  <a:pt x="1083" y="441"/>
                  <a:pt x="1083" y="435"/>
                  <a:pt x="1088" y="426"/>
                </a:cubicBezTo>
                <a:cubicBezTo>
                  <a:pt x="1107" y="386"/>
                  <a:pt x="1125" y="339"/>
                  <a:pt x="1122" y="320"/>
                </a:cubicBezTo>
                <a:cubicBezTo>
                  <a:pt x="1121" y="312"/>
                  <a:pt x="1132" y="305"/>
                  <a:pt x="1140" y="298"/>
                </a:cubicBezTo>
                <a:cubicBezTo>
                  <a:pt x="1153" y="274"/>
                  <a:pt x="1186" y="266"/>
                  <a:pt x="1225" y="266"/>
                </a:cubicBezTo>
                <a:cubicBezTo>
                  <a:pt x="1227" y="266"/>
                  <a:pt x="1228" y="264"/>
                  <a:pt x="1230" y="264"/>
                </a:cubicBezTo>
                <a:cubicBezTo>
                  <a:pt x="1232" y="264"/>
                  <a:pt x="1232" y="264"/>
                  <a:pt x="1233" y="264"/>
                </a:cubicBezTo>
                <a:cubicBezTo>
                  <a:pt x="1247" y="265"/>
                  <a:pt x="1259" y="268"/>
                  <a:pt x="1273" y="271"/>
                </a:cubicBezTo>
                <a:cubicBezTo>
                  <a:pt x="1332" y="276"/>
                  <a:pt x="1384" y="299"/>
                  <a:pt x="1432" y="359"/>
                </a:cubicBezTo>
                <a:cubicBezTo>
                  <a:pt x="1493" y="435"/>
                  <a:pt x="1558" y="465"/>
                  <a:pt x="1657" y="462"/>
                </a:cubicBezTo>
                <a:cubicBezTo>
                  <a:pt x="1790" y="458"/>
                  <a:pt x="1861" y="385"/>
                  <a:pt x="1731" y="385"/>
                </a:cubicBezTo>
                <a:cubicBezTo>
                  <a:pt x="1699" y="385"/>
                  <a:pt x="1677" y="379"/>
                  <a:pt x="1662" y="370"/>
                </a:cubicBezTo>
                <a:cubicBezTo>
                  <a:pt x="1632" y="351"/>
                  <a:pt x="1638" y="319"/>
                  <a:pt x="1677" y="285"/>
                </a:cubicBezTo>
                <a:cubicBezTo>
                  <a:pt x="1697" y="269"/>
                  <a:pt x="1724" y="250"/>
                  <a:pt x="1759" y="235"/>
                </a:cubicBezTo>
                <a:cubicBezTo>
                  <a:pt x="1839" y="201"/>
                  <a:pt x="1887" y="173"/>
                  <a:pt x="1868" y="172"/>
                </a:cubicBezTo>
                <a:cubicBezTo>
                  <a:pt x="1849" y="171"/>
                  <a:pt x="1858" y="129"/>
                  <a:pt x="1885" y="80"/>
                </a:cubicBezTo>
                <a:cubicBezTo>
                  <a:pt x="1924" y="9"/>
                  <a:pt x="1961" y="-5"/>
                  <a:pt x="2061" y="15"/>
                </a:cubicBezTo>
                <a:cubicBezTo>
                  <a:pt x="2130" y="28"/>
                  <a:pt x="2160" y="20"/>
                  <a:pt x="2169" y="0"/>
                </a:cubicBezTo>
                <a:lnTo>
                  <a:pt x="0" y="0"/>
                </a:lnTo>
                <a:close/>
                <a:moveTo>
                  <a:pt x="2317" y="48"/>
                </a:moveTo>
                <a:cubicBezTo>
                  <a:pt x="2302" y="47"/>
                  <a:pt x="2284" y="50"/>
                  <a:pt x="2268" y="56"/>
                </a:cubicBezTo>
                <a:cubicBezTo>
                  <a:pt x="2233" y="70"/>
                  <a:pt x="2244" y="79"/>
                  <a:pt x="2295" y="81"/>
                </a:cubicBezTo>
                <a:cubicBezTo>
                  <a:pt x="2341" y="83"/>
                  <a:pt x="2366" y="72"/>
                  <a:pt x="2351" y="58"/>
                </a:cubicBezTo>
                <a:cubicBezTo>
                  <a:pt x="2344" y="51"/>
                  <a:pt x="2332" y="49"/>
                  <a:pt x="2317" y="48"/>
                </a:cubicBezTo>
                <a:close/>
                <a:moveTo>
                  <a:pt x="3762" y="521"/>
                </a:moveTo>
                <a:cubicBezTo>
                  <a:pt x="3746" y="521"/>
                  <a:pt x="3730" y="523"/>
                  <a:pt x="3715" y="529"/>
                </a:cubicBezTo>
                <a:cubicBezTo>
                  <a:pt x="3698" y="536"/>
                  <a:pt x="3693" y="540"/>
                  <a:pt x="3697" y="545"/>
                </a:cubicBezTo>
                <a:cubicBezTo>
                  <a:pt x="3701" y="549"/>
                  <a:pt x="3715" y="552"/>
                  <a:pt x="3741" y="553"/>
                </a:cubicBezTo>
                <a:cubicBezTo>
                  <a:pt x="3763" y="554"/>
                  <a:pt x="3781" y="552"/>
                  <a:pt x="3792" y="549"/>
                </a:cubicBezTo>
                <a:cubicBezTo>
                  <a:pt x="3803" y="545"/>
                  <a:pt x="3806" y="538"/>
                  <a:pt x="3799" y="531"/>
                </a:cubicBezTo>
                <a:cubicBezTo>
                  <a:pt x="3792" y="524"/>
                  <a:pt x="3777" y="522"/>
                  <a:pt x="3762" y="521"/>
                </a:cubicBezTo>
                <a:close/>
                <a:moveTo>
                  <a:pt x="1200" y="784"/>
                </a:moveTo>
                <a:cubicBezTo>
                  <a:pt x="1110" y="790"/>
                  <a:pt x="1079" y="856"/>
                  <a:pt x="1117" y="976"/>
                </a:cubicBezTo>
                <a:cubicBezTo>
                  <a:pt x="1121" y="989"/>
                  <a:pt x="1131" y="989"/>
                  <a:pt x="1138" y="999"/>
                </a:cubicBezTo>
                <a:cubicBezTo>
                  <a:pt x="1158" y="991"/>
                  <a:pt x="1171" y="979"/>
                  <a:pt x="1164" y="961"/>
                </a:cubicBezTo>
                <a:cubicBezTo>
                  <a:pt x="1161" y="953"/>
                  <a:pt x="1167" y="940"/>
                  <a:pt x="1169" y="929"/>
                </a:cubicBezTo>
                <a:cubicBezTo>
                  <a:pt x="1171" y="919"/>
                  <a:pt x="1169" y="911"/>
                  <a:pt x="1175" y="901"/>
                </a:cubicBezTo>
                <a:cubicBezTo>
                  <a:pt x="1188" y="877"/>
                  <a:pt x="1210" y="852"/>
                  <a:pt x="1237" y="832"/>
                </a:cubicBezTo>
                <a:cubicBezTo>
                  <a:pt x="1264" y="812"/>
                  <a:pt x="1279" y="799"/>
                  <a:pt x="1284" y="790"/>
                </a:cubicBezTo>
                <a:cubicBezTo>
                  <a:pt x="1281" y="786"/>
                  <a:pt x="1258" y="785"/>
                  <a:pt x="1235" y="784"/>
                </a:cubicBezTo>
                <a:cubicBezTo>
                  <a:pt x="1223" y="785"/>
                  <a:pt x="1212" y="786"/>
                  <a:pt x="1200" y="784"/>
                </a:cubicBezTo>
                <a:close/>
                <a:moveTo>
                  <a:pt x="20876" y="817"/>
                </a:moveTo>
                <a:cubicBezTo>
                  <a:pt x="20805" y="839"/>
                  <a:pt x="20672" y="970"/>
                  <a:pt x="20375" y="1293"/>
                </a:cubicBezTo>
                <a:cubicBezTo>
                  <a:pt x="19884" y="1829"/>
                  <a:pt x="18910" y="3192"/>
                  <a:pt x="18054" y="4542"/>
                </a:cubicBezTo>
                <a:cubicBezTo>
                  <a:pt x="17946" y="4713"/>
                  <a:pt x="17757" y="4993"/>
                  <a:pt x="17636" y="5164"/>
                </a:cubicBezTo>
                <a:cubicBezTo>
                  <a:pt x="17516" y="5335"/>
                  <a:pt x="17378" y="5549"/>
                  <a:pt x="17330" y="5640"/>
                </a:cubicBezTo>
                <a:cubicBezTo>
                  <a:pt x="17282" y="5731"/>
                  <a:pt x="17209" y="5826"/>
                  <a:pt x="17165" y="5853"/>
                </a:cubicBezTo>
                <a:cubicBezTo>
                  <a:pt x="17130" y="5874"/>
                  <a:pt x="17079" y="5951"/>
                  <a:pt x="17030" y="6037"/>
                </a:cubicBezTo>
                <a:cubicBezTo>
                  <a:pt x="17030" y="6048"/>
                  <a:pt x="17025" y="6064"/>
                  <a:pt x="17028" y="6071"/>
                </a:cubicBezTo>
                <a:cubicBezTo>
                  <a:pt x="17039" y="6099"/>
                  <a:pt x="17018" y="6148"/>
                  <a:pt x="16980" y="6178"/>
                </a:cubicBezTo>
                <a:cubicBezTo>
                  <a:pt x="16976" y="6182"/>
                  <a:pt x="16973" y="6186"/>
                  <a:pt x="16969" y="6190"/>
                </a:cubicBezTo>
                <a:cubicBezTo>
                  <a:pt x="16966" y="6198"/>
                  <a:pt x="16966" y="6205"/>
                  <a:pt x="16962" y="6212"/>
                </a:cubicBezTo>
                <a:cubicBezTo>
                  <a:pt x="16954" y="6229"/>
                  <a:pt x="16919" y="6300"/>
                  <a:pt x="16897" y="6345"/>
                </a:cubicBezTo>
                <a:cubicBezTo>
                  <a:pt x="16895" y="6362"/>
                  <a:pt x="16888" y="6388"/>
                  <a:pt x="16893" y="6395"/>
                </a:cubicBezTo>
                <a:cubicBezTo>
                  <a:pt x="16910" y="6421"/>
                  <a:pt x="16864" y="6484"/>
                  <a:pt x="16807" y="6540"/>
                </a:cubicBezTo>
                <a:cubicBezTo>
                  <a:pt x="16777" y="6595"/>
                  <a:pt x="16746" y="6652"/>
                  <a:pt x="16714" y="6699"/>
                </a:cubicBezTo>
                <a:cubicBezTo>
                  <a:pt x="16714" y="6700"/>
                  <a:pt x="16713" y="6699"/>
                  <a:pt x="16713" y="6700"/>
                </a:cubicBezTo>
                <a:cubicBezTo>
                  <a:pt x="16704" y="6714"/>
                  <a:pt x="16699" y="6719"/>
                  <a:pt x="16691" y="6730"/>
                </a:cubicBezTo>
                <a:cubicBezTo>
                  <a:pt x="16670" y="6759"/>
                  <a:pt x="16648" y="6789"/>
                  <a:pt x="16633" y="6804"/>
                </a:cubicBezTo>
                <a:cubicBezTo>
                  <a:pt x="16629" y="6808"/>
                  <a:pt x="16626" y="6814"/>
                  <a:pt x="16623" y="6817"/>
                </a:cubicBezTo>
                <a:cubicBezTo>
                  <a:pt x="16632" y="6835"/>
                  <a:pt x="16626" y="6865"/>
                  <a:pt x="16602" y="6894"/>
                </a:cubicBezTo>
                <a:cubicBezTo>
                  <a:pt x="16575" y="6925"/>
                  <a:pt x="16567" y="6952"/>
                  <a:pt x="16583" y="6952"/>
                </a:cubicBezTo>
                <a:cubicBezTo>
                  <a:pt x="16599" y="6952"/>
                  <a:pt x="16582" y="7005"/>
                  <a:pt x="16547" y="7070"/>
                </a:cubicBezTo>
                <a:cubicBezTo>
                  <a:pt x="16538" y="7086"/>
                  <a:pt x="16530" y="7109"/>
                  <a:pt x="16521" y="7127"/>
                </a:cubicBezTo>
                <a:cubicBezTo>
                  <a:pt x="16496" y="7205"/>
                  <a:pt x="16459" y="7289"/>
                  <a:pt x="16407" y="7390"/>
                </a:cubicBezTo>
                <a:cubicBezTo>
                  <a:pt x="16348" y="7507"/>
                  <a:pt x="16301" y="7640"/>
                  <a:pt x="16301" y="7685"/>
                </a:cubicBezTo>
                <a:cubicBezTo>
                  <a:pt x="16301" y="7723"/>
                  <a:pt x="16270" y="7780"/>
                  <a:pt x="16233" y="7826"/>
                </a:cubicBezTo>
                <a:cubicBezTo>
                  <a:pt x="16197" y="7938"/>
                  <a:pt x="16170" y="8034"/>
                  <a:pt x="16169" y="8080"/>
                </a:cubicBezTo>
                <a:cubicBezTo>
                  <a:pt x="16169" y="8096"/>
                  <a:pt x="16162" y="8112"/>
                  <a:pt x="16155" y="8127"/>
                </a:cubicBezTo>
                <a:cubicBezTo>
                  <a:pt x="16154" y="8131"/>
                  <a:pt x="16153" y="8135"/>
                  <a:pt x="16151" y="8138"/>
                </a:cubicBezTo>
                <a:cubicBezTo>
                  <a:pt x="16140" y="8157"/>
                  <a:pt x="16126" y="8172"/>
                  <a:pt x="16108" y="8179"/>
                </a:cubicBezTo>
                <a:cubicBezTo>
                  <a:pt x="16073" y="8192"/>
                  <a:pt x="16056" y="8238"/>
                  <a:pt x="16068" y="8285"/>
                </a:cubicBezTo>
                <a:cubicBezTo>
                  <a:pt x="16080" y="8329"/>
                  <a:pt x="16063" y="8361"/>
                  <a:pt x="16031" y="8384"/>
                </a:cubicBezTo>
                <a:cubicBezTo>
                  <a:pt x="16022" y="8420"/>
                  <a:pt x="16014" y="8453"/>
                  <a:pt x="15992" y="8510"/>
                </a:cubicBezTo>
                <a:cubicBezTo>
                  <a:pt x="15946" y="8629"/>
                  <a:pt x="15919" y="8739"/>
                  <a:pt x="15930" y="8756"/>
                </a:cubicBezTo>
                <a:cubicBezTo>
                  <a:pt x="15939" y="8771"/>
                  <a:pt x="15920" y="8802"/>
                  <a:pt x="15892" y="8829"/>
                </a:cubicBezTo>
                <a:cubicBezTo>
                  <a:pt x="15888" y="8863"/>
                  <a:pt x="15888" y="8887"/>
                  <a:pt x="15884" y="8918"/>
                </a:cubicBezTo>
                <a:cubicBezTo>
                  <a:pt x="15870" y="9013"/>
                  <a:pt x="15857" y="9072"/>
                  <a:pt x="15834" y="9114"/>
                </a:cubicBezTo>
                <a:cubicBezTo>
                  <a:pt x="15831" y="9172"/>
                  <a:pt x="15824" y="9231"/>
                  <a:pt x="15808" y="9270"/>
                </a:cubicBezTo>
                <a:cubicBezTo>
                  <a:pt x="15730" y="9461"/>
                  <a:pt x="15695" y="10062"/>
                  <a:pt x="15715" y="10451"/>
                </a:cubicBezTo>
                <a:cubicBezTo>
                  <a:pt x="15717" y="10456"/>
                  <a:pt x="15715" y="10457"/>
                  <a:pt x="15715" y="10460"/>
                </a:cubicBezTo>
                <a:cubicBezTo>
                  <a:pt x="15716" y="10476"/>
                  <a:pt x="15714" y="10497"/>
                  <a:pt x="15715" y="10513"/>
                </a:cubicBezTo>
                <a:cubicBezTo>
                  <a:pt x="15720" y="10519"/>
                  <a:pt x="15722" y="10525"/>
                  <a:pt x="15728" y="10532"/>
                </a:cubicBezTo>
                <a:cubicBezTo>
                  <a:pt x="15761" y="10571"/>
                  <a:pt x="15762" y="10602"/>
                  <a:pt x="15733" y="10620"/>
                </a:cubicBezTo>
                <a:cubicBezTo>
                  <a:pt x="15730" y="10622"/>
                  <a:pt x="15731" y="10629"/>
                  <a:pt x="15729" y="10632"/>
                </a:cubicBezTo>
                <a:cubicBezTo>
                  <a:pt x="15739" y="10706"/>
                  <a:pt x="15751" y="10767"/>
                  <a:pt x="15769" y="10788"/>
                </a:cubicBezTo>
                <a:cubicBezTo>
                  <a:pt x="15802" y="10826"/>
                  <a:pt x="15813" y="10857"/>
                  <a:pt x="15795" y="10857"/>
                </a:cubicBezTo>
                <a:cubicBezTo>
                  <a:pt x="15777" y="10857"/>
                  <a:pt x="15787" y="10885"/>
                  <a:pt x="15815" y="10918"/>
                </a:cubicBezTo>
                <a:cubicBezTo>
                  <a:pt x="15852" y="10962"/>
                  <a:pt x="15831" y="10994"/>
                  <a:pt x="15751" y="11054"/>
                </a:cubicBezTo>
                <a:lnTo>
                  <a:pt x="15751" y="11136"/>
                </a:lnTo>
                <a:lnTo>
                  <a:pt x="15430" y="11146"/>
                </a:lnTo>
                <a:cubicBezTo>
                  <a:pt x="15421" y="11150"/>
                  <a:pt x="15410" y="11153"/>
                  <a:pt x="15402" y="11159"/>
                </a:cubicBezTo>
                <a:cubicBezTo>
                  <a:pt x="15364" y="11190"/>
                  <a:pt x="15305" y="11196"/>
                  <a:pt x="15260" y="11177"/>
                </a:cubicBezTo>
                <a:cubicBezTo>
                  <a:pt x="15217" y="11159"/>
                  <a:pt x="15166" y="11149"/>
                  <a:pt x="15145" y="11153"/>
                </a:cubicBezTo>
                <a:cubicBezTo>
                  <a:pt x="15110" y="11161"/>
                  <a:pt x="15068" y="11135"/>
                  <a:pt x="15036" y="11097"/>
                </a:cubicBezTo>
                <a:cubicBezTo>
                  <a:pt x="15032" y="11094"/>
                  <a:pt x="15027" y="11092"/>
                  <a:pt x="15024" y="11089"/>
                </a:cubicBezTo>
                <a:cubicBezTo>
                  <a:pt x="15007" y="11069"/>
                  <a:pt x="15001" y="11053"/>
                  <a:pt x="15000" y="11037"/>
                </a:cubicBezTo>
                <a:cubicBezTo>
                  <a:pt x="14991" y="11016"/>
                  <a:pt x="14986" y="10993"/>
                  <a:pt x="14986" y="10971"/>
                </a:cubicBezTo>
                <a:cubicBezTo>
                  <a:pt x="14986" y="10921"/>
                  <a:pt x="14959" y="10831"/>
                  <a:pt x="14926" y="10772"/>
                </a:cubicBezTo>
                <a:cubicBezTo>
                  <a:pt x="14894" y="10713"/>
                  <a:pt x="14814" y="10569"/>
                  <a:pt x="14749" y="10452"/>
                </a:cubicBezTo>
                <a:cubicBezTo>
                  <a:pt x="14706" y="10374"/>
                  <a:pt x="14680" y="10304"/>
                  <a:pt x="14666" y="10250"/>
                </a:cubicBezTo>
                <a:cubicBezTo>
                  <a:pt x="14651" y="10212"/>
                  <a:pt x="14621" y="10161"/>
                  <a:pt x="14580" y="10102"/>
                </a:cubicBezTo>
                <a:cubicBezTo>
                  <a:pt x="14579" y="10100"/>
                  <a:pt x="14577" y="10098"/>
                  <a:pt x="14576" y="10097"/>
                </a:cubicBezTo>
                <a:cubicBezTo>
                  <a:pt x="14556" y="10074"/>
                  <a:pt x="14533" y="10037"/>
                  <a:pt x="14510" y="10006"/>
                </a:cubicBezTo>
                <a:cubicBezTo>
                  <a:pt x="14507" y="10002"/>
                  <a:pt x="14506" y="10005"/>
                  <a:pt x="14503" y="10001"/>
                </a:cubicBezTo>
                <a:cubicBezTo>
                  <a:pt x="14495" y="9992"/>
                  <a:pt x="14492" y="9983"/>
                  <a:pt x="14486" y="9975"/>
                </a:cubicBezTo>
                <a:cubicBezTo>
                  <a:pt x="14418" y="9879"/>
                  <a:pt x="14352" y="9779"/>
                  <a:pt x="14350" y="9742"/>
                </a:cubicBezTo>
                <a:cubicBezTo>
                  <a:pt x="14349" y="9731"/>
                  <a:pt x="14265" y="9577"/>
                  <a:pt x="14162" y="9399"/>
                </a:cubicBezTo>
                <a:cubicBezTo>
                  <a:pt x="14152" y="9381"/>
                  <a:pt x="14149" y="9376"/>
                  <a:pt x="14139" y="9358"/>
                </a:cubicBezTo>
                <a:cubicBezTo>
                  <a:pt x="14136" y="9353"/>
                  <a:pt x="14131" y="9350"/>
                  <a:pt x="14129" y="9345"/>
                </a:cubicBezTo>
                <a:cubicBezTo>
                  <a:pt x="14042" y="9195"/>
                  <a:pt x="13953" y="9038"/>
                  <a:pt x="13933" y="9002"/>
                </a:cubicBezTo>
                <a:cubicBezTo>
                  <a:pt x="13901" y="8947"/>
                  <a:pt x="13871" y="8902"/>
                  <a:pt x="13844" y="8858"/>
                </a:cubicBezTo>
                <a:cubicBezTo>
                  <a:pt x="13836" y="8845"/>
                  <a:pt x="13828" y="8834"/>
                  <a:pt x="13822" y="8821"/>
                </a:cubicBezTo>
                <a:cubicBezTo>
                  <a:pt x="13785" y="8762"/>
                  <a:pt x="13753" y="8703"/>
                  <a:pt x="13703" y="8626"/>
                </a:cubicBezTo>
                <a:cubicBezTo>
                  <a:pt x="13670" y="8576"/>
                  <a:pt x="13660" y="8548"/>
                  <a:pt x="13649" y="8520"/>
                </a:cubicBezTo>
                <a:cubicBezTo>
                  <a:pt x="13630" y="8499"/>
                  <a:pt x="13614" y="8477"/>
                  <a:pt x="13607" y="8455"/>
                </a:cubicBezTo>
                <a:cubicBezTo>
                  <a:pt x="13569" y="8402"/>
                  <a:pt x="13531" y="8346"/>
                  <a:pt x="13501" y="8290"/>
                </a:cubicBezTo>
                <a:cubicBezTo>
                  <a:pt x="13453" y="8230"/>
                  <a:pt x="13393" y="8152"/>
                  <a:pt x="13340" y="8068"/>
                </a:cubicBezTo>
                <a:cubicBezTo>
                  <a:pt x="12849" y="7290"/>
                  <a:pt x="11696" y="6186"/>
                  <a:pt x="10720" y="5561"/>
                </a:cubicBezTo>
                <a:cubicBezTo>
                  <a:pt x="10153" y="5199"/>
                  <a:pt x="9858" y="5021"/>
                  <a:pt x="9829" y="5021"/>
                </a:cubicBezTo>
                <a:cubicBezTo>
                  <a:pt x="9814" y="5021"/>
                  <a:pt x="9687" y="4963"/>
                  <a:pt x="9545" y="4893"/>
                </a:cubicBezTo>
                <a:cubicBezTo>
                  <a:pt x="9404" y="4822"/>
                  <a:pt x="9274" y="4761"/>
                  <a:pt x="9256" y="4759"/>
                </a:cubicBezTo>
                <a:cubicBezTo>
                  <a:pt x="9238" y="4756"/>
                  <a:pt x="9097" y="4697"/>
                  <a:pt x="8943" y="4629"/>
                </a:cubicBezTo>
                <a:cubicBezTo>
                  <a:pt x="8789" y="4560"/>
                  <a:pt x="8635" y="4506"/>
                  <a:pt x="8601" y="4506"/>
                </a:cubicBezTo>
                <a:cubicBezTo>
                  <a:pt x="8568" y="4506"/>
                  <a:pt x="8471" y="4476"/>
                  <a:pt x="8386" y="4442"/>
                </a:cubicBezTo>
                <a:cubicBezTo>
                  <a:pt x="8351" y="4427"/>
                  <a:pt x="8334" y="4414"/>
                  <a:pt x="8314" y="4401"/>
                </a:cubicBezTo>
                <a:cubicBezTo>
                  <a:pt x="8281" y="4393"/>
                  <a:pt x="8255" y="4387"/>
                  <a:pt x="8215" y="4380"/>
                </a:cubicBezTo>
                <a:cubicBezTo>
                  <a:pt x="8204" y="4380"/>
                  <a:pt x="8194" y="4375"/>
                  <a:pt x="8182" y="4375"/>
                </a:cubicBezTo>
                <a:cubicBezTo>
                  <a:pt x="8066" y="4375"/>
                  <a:pt x="7907" y="4351"/>
                  <a:pt x="7829" y="4320"/>
                </a:cubicBezTo>
                <a:cubicBezTo>
                  <a:pt x="7796" y="4306"/>
                  <a:pt x="7745" y="4293"/>
                  <a:pt x="7694" y="4282"/>
                </a:cubicBezTo>
                <a:cubicBezTo>
                  <a:pt x="7474" y="4247"/>
                  <a:pt x="7169" y="4230"/>
                  <a:pt x="7097" y="4256"/>
                </a:cubicBezTo>
                <a:cubicBezTo>
                  <a:pt x="7057" y="4270"/>
                  <a:pt x="7027" y="4319"/>
                  <a:pt x="7014" y="4365"/>
                </a:cubicBezTo>
                <a:cubicBezTo>
                  <a:pt x="7021" y="4376"/>
                  <a:pt x="7021" y="4380"/>
                  <a:pt x="7031" y="4393"/>
                </a:cubicBezTo>
                <a:cubicBezTo>
                  <a:pt x="7075" y="4450"/>
                  <a:pt x="7188" y="4478"/>
                  <a:pt x="7450" y="4507"/>
                </a:cubicBezTo>
                <a:cubicBezTo>
                  <a:pt x="7530" y="4514"/>
                  <a:pt x="7547" y="4517"/>
                  <a:pt x="7645" y="4526"/>
                </a:cubicBezTo>
                <a:cubicBezTo>
                  <a:pt x="7861" y="4544"/>
                  <a:pt x="8032" y="4581"/>
                  <a:pt x="8226" y="4632"/>
                </a:cubicBezTo>
                <a:cubicBezTo>
                  <a:pt x="8372" y="4656"/>
                  <a:pt x="8503" y="4690"/>
                  <a:pt x="8718" y="4770"/>
                </a:cubicBezTo>
                <a:cubicBezTo>
                  <a:pt x="8796" y="4799"/>
                  <a:pt x="8896" y="4845"/>
                  <a:pt x="8986" y="4882"/>
                </a:cubicBezTo>
                <a:cubicBezTo>
                  <a:pt x="9042" y="4850"/>
                  <a:pt x="9152" y="4891"/>
                  <a:pt x="9393" y="5011"/>
                </a:cubicBezTo>
                <a:cubicBezTo>
                  <a:pt x="9594" y="5111"/>
                  <a:pt x="9778" y="5191"/>
                  <a:pt x="9801" y="5191"/>
                </a:cubicBezTo>
                <a:cubicBezTo>
                  <a:pt x="9824" y="5191"/>
                  <a:pt x="9920" y="5250"/>
                  <a:pt x="10014" y="5320"/>
                </a:cubicBezTo>
                <a:cubicBezTo>
                  <a:pt x="10109" y="5390"/>
                  <a:pt x="10203" y="5448"/>
                  <a:pt x="10223" y="5449"/>
                </a:cubicBezTo>
                <a:cubicBezTo>
                  <a:pt x="10244" y="5449"/>
                  <a:pt x="10342" y="5505"/>
                  <a:pt x="10442" y="5572"/>
                </a:cubicBezTo>
                <a:cubicBezTo>
                  <a:pt x="11173" y="6058"/>
                  <a:pt x="11674" y="6437"/>
                  <a:pt x="12104" y="6827"/>
                </a:cubicBezTo>
                <a:cubicBezTo>
                  <a:pt x="12105" y="6828"/>
                  <a:pt x="12107" y="6829"/>
                  <a:pt x="12108" y="6830"/>
                </a:cubicBezTo>
                <a:cubicBezTo>
                  <a:pt x="12112" y="6833"/>
                  <a:pt x="12116" y="6839"/>
                  <a:pt x="12120" y="6842"/>
                </a:cubicBezTo>
                <a:cubicBezTo>
                  <a:pt x="12376" y="7075"/>
                  <a:pt x="12613" y="7322"/>
                  <a:pt x="12845" y="7591"/>
                </a:cubicBezTo>
                <a:cubicBezTo>
                  <a:pt x="12882" y="7619"/>
                  <a:pt x="12909" y="7649"/>
                  <a:pt x="12918" y="7673"/>
                </a:cubicBezTo>
                <a:cubicBezTo>
                  <a:pt x="12952" y="7713"/>
                  <a:pt x="12985" y="7746"/>
                  <a:pt x="13019" y="7788"/>
                </a:cubicBezTo>
                <a:cubicBezTo>
                  <a:pt x="13229" y="8044"/>
                  <a:pt x="13627" y="8641"/>
                  <a:pt x="13627" y="8697"/>
                </a:cubicBezTo>
                <a:cubicBezTo>
                  <a:pt x="13627" y="8707"/>
                  <a:pt x="13680" y="8796"/>
                  <a:pt x="13744" y="8896"/>
                </a:cubicBezTo>
                <a:cubicBezTo>
                  <a:pt x="13779" y="8949"/>
                  <a:pt x="13782" y="8963"/>
                  <a:pt x="13801" y="8999"/>
                </a:cubicBezTo>
                <a:cubicBezTo>
                  <a:pt x="13815" y="9017"/>
                  <a:pt x="13829" y="9038"/>
                  <a:pt x="13843" y="9068"/>
                </a:cubicBezTo>
                <a:cubicBezTo>
                  <a:pt x="13843" y="9070"/>
                  <a:pt x="13853" y="9087"/>
                  <a:pt x="13852" y="9088"/>
                </a:cubicBezTo>
                <a:cubicBezTo>
                  <a:pt x="13839" y="9106"/>
                  <a:pt x="14068" y="9500"/>
                  <a:pt x="14136" y="9574"/>
                </a:cubicBezTo>
                <a:cubicBezTo>
                  <a:pt x="14170" y="9612"/>
                  <a:pt x="14197" y="9653"/>
                  <a:pt x="14197" y="9667"/>
                </a:cubicBezTo>
                <a:cubicBezTo>
                  <a:pt x="14197" y="9681"/>
                  <a:pt x="14213" y="9738"/>
                  <a:pt x="14234" y="9793"/>
                </a:cubicBezTo>
                <a:cubicBezTo>
                  <a:pt x="14255" y="9848"/>
                  <a:pt x="14270" y="9906"/>
                  <a:pt x="14266" y="9922"/>
                </a:cubicBezTo>
                <a:cubicBezTo>
                  <a:pt x="14263" y="9937"/>
                  <a:pt x="14304" y="9994"/>
                  <a:pt x="14356" y="10049"/>
                </a:cubicBezTo>
                <a:cubicBezTo>
                  <a:pt x="14409" y="10104"/>
                  <a:pt x="14455" y="10164"/>
                  <a:pt x="14456" y="10182"/>
                </a:cubicBezTo>
                <a:cubicBezTo>
                  <a:pt x="14457" y="10200"/>
                  <a:pt x="14510" y="10326"/>
                  <a:pt x="14573" y="10461"/>
                </a:cubicBezTo>
                <a:cubicBezTo>
                  <a:pt x="14582" y="10480"/>
                  <a:pt x="14583" y="10481"/>
                  <a:pt x="14591" y="10498"/>
                </a:cubicBezTo>
                <a:cubicBezTo>
                  <a:pt x="14594" y="10500"/>
                  <a:pt x="14594" y="10504"/>
                  <a:pt x="14597" y="10506"/>
                </a:cubicBezTo>
                <a:cubicBezTo>
                  <a:pt x="14667" y="10554"/>
                  <a:pt x="14677" y="10575"/>
                  <a:pt x="14641" y="10608"/>
                </a:cubicBezTo>
                <a:cubicBezTo>
                  <a:pt x="14740" y="10823"/>
                  <a:pt x="14785" y="10928"/>
                  <a:pt x="14788" y="10966"/>
                </a:cubicBezTo>
                <a:cubicBezTo>
                  <a:pt x="14790" y="10974"/>
                  <a:pt x="14796" y="10983"/>
                  <a:pt x="14798" y="10989"/>
                </a:cubicBezTo>
                <a:cubicBezTo>
                  <a:pt x="14798" y="10990"/>
                  <a:pt x="14797" y="10989"/>
                  <a:pt x="14798" y="10990"/>
                </a:cubicBezTo>
                <a:cubicBezTo>
                  <a:pt x="14804" y="11014"/>
                  <a:pt x="14811" y="11040"/>
                  <a:pt x="14825" y="11063"/>
                </a:cubicBezTo>
                <a:cubicBezTo>
                  <a:pt x="14867" y="11128"/>
                  <a:pt x="14577" y="11263"/>
                  <a:pt x="14460" y="11233"/>
                </a:cubicBezTo>
                <a:cubicBezTo>
                  <a:pt x="14419" y="11223"/>
                  <a:pt x="14354" y="11229"/>
                  <a:pt x="14316" y="11250"/>
                </a:cubicBezTo>
                <a:cubicBezTo>
                  <a:pt x="14276" y="11272"/>
                  <a:pt x="14223" y="11245"/>
                  <a:pt x="14153" y="11184"/>
                </a:cubicBezTo>
                <a:cubicBezTo>
                  <a:pt x="14124" y="11171"/>
                  <a:pt x="14099" y="11156"/>
                  <a:pt x="14081" y="11134"/>
                </a:cubicBezTo>
                <a:cubicBezTo>
                  <a:pt x="14043" y="11109"/>
                  <a:pt x="14012" y="11082"/>
                  <a:pt x="14003" y="11056"/>
                </a:cubicBezTo>
                <a:cubicBezTo>
                  <a:pt x="14003" y="11056"/>
                  <a:pt x="14002" y="11054"/>
                  <a:pt x="14002" y="11054"/>
                </a:cubicBezTo>
                <a:cubicBezTo>
                  <a:pt x="13973" y="11030"/>
                  <a:pt x="13951" y="11015"/>
                  <a:pt x="13928" y="11001"/>
                </a:cubicBezTo>
                <a:cubicBezTo>
                  <a:pt x="13928" y="11000"/>
                  <a:pt x="13927" y="11001"/>
                  <a:pt x="13927" y="11001"/>
                </a:cubicBezTo>
                <a:cubicBezTo>
                  <a:pt x="13925" y="11000"/>
                  <a:pt x="13922" y="10998"/>
                  <a:pt x="13920" y="10997"/>
                </a:cubicBezTo>
                <a:cubicBezTo>
                  <a:pt x="13904" y="10987"/>
                  <a:pt x="13882" y="10972"/>
                  <a:pt x="13873" y="10970"/>
                </a:cubicBezTo>
                <a:cubicBezTo>
                  <a:pt x="13836" y="10965"/>
                  <a:pt x="13771" y="10931"/>
                  <a:pt x="13728" y="10894"/>
                </a:cubicBezTo>
                <a:cubicBezTo>
                  <a:pt x="13719" y="10886"/>
                  <a:pt x="13706" y="10880"/>
                  <a:pt x="13696" y="10873"/>
                </a:cubicBezTo>
                <a:cubicBezTo>
                  <a:pt x="13668" y="10881"/>
                  <a:pt x="13643" y="10874"/>
                  <a:pt x="13598" y="10830"/>
                </a:cubicBezTo>
                <a:cubicBezTo>
                  <a:pt x="13596" y="10828"/>
                  <a:pt x="13591" y="10827"/>
                  <a:pt x="13589" y="10825"/>
                </a:cubicBezTo>
                <a:cubicBezTo>
                  <a:pt x="13589" y="10825"/>
                  <a:pt x="13589" y="10823"/>
                  <a:pt x="13588" y="10823"/>
                </a:cubicBezTo>
                <a:cubicBezTo>
                  <a:pt x="13586" y="10822"/>
                  <a:pt x="13584" y="10822"/>
                  <a:pt x="13582" y="10822"/>
                </a:cubicBezTo>
                <a:cubicBezTo>
                  <a:pt x="13549" y="10819"/>
                  <a:pt x="13474" y="10812"/>
                  <a:pt x="13409" y="10802"/>
                </a:cubicBezTo>
                <a:cubicBezTo>
                  <a:pt x="13406" y="10804"/>
                  <a:pt x="13405" y="10801"/>
                  <a:pt x="13401" y="10803"/>
                </a:cubicBezTo>
                <a:cubicBezTo>
                  <a:pt x="13337" y="10834"/>
                  <a:pt x="13287" y="10884"/>
                  <a:pt x="13281" y="10918"/>
                </a:cubicBezTo>
                <a:cubicBezTo>
                  <a:pt x="13279" y="10933"/>
                  <a:pt x="13275" y="10947"/>
                  <a:pt x="13272" y="10962"/>
                </a:cubicBezTo>
                <a:cubicBezTo>
                  <a:pt x="13269" y="11015"/>
                  <a:pt x="13261" y="11049"/>
                  <a:pt x="13239" y="11081"/>
                </a:cubicBezTo>
                <a:cubicBezTo>
                  <a:pt x="13238" y="11083"/>
                  <a:pt x="13237" y="11086"/>
                  <a:pt x="13235" y="11088"/>
                </a:cubicBezTo>
                <a:cubicBezTo>
                  <a:pt x="13228" y="11105"/>
                  <a:pt x="13222" y="11125"/>
                  <a:pt x="13214" y="11136"/>
                </a:cubicBezTo>
                <a:cubicBezTo>
                  <a:pt x="13214" y="11138"/>
                  <a:pt x="13213" y="11140"/>
                  <a:pt x="13213" y="11142"/>
                </a:cubicBezTo>
                <a:cubicBezTo>
                  <a:pt x="13194" y="11197"/>
                  <a:pt x="13186" y="11315"/>
                  <a:pt x="13185" y="11455"/>
                </a:cubicBezTo>
                <a:cubicBezTo>
                  <a:pt x="13194" y="11556"/>
                  <a:pt x="13206" y="11663"/>
                  <a:pt x="13239" y="11845"/>
                </a:cubicBezTo>
                <a:cubicBezTo>
                  <a:pt x="13262" y="11973"/>
                  <a:pt x="13289" y="12070"/>
                  <a:pt x="13321" y="12156"/>
                </a:cubicBezTo>
                <a:cubicBezTo>
                  <a:pt x="13353" y="12227"/>
                  <a:pt x="13418" y="12330"/>
                  <a:pt x="13497" y="12435"/>
                </a:cubicBezTo>
                <a:cubicBezTo>
                  <a:pt x="13513" y="12450"/>
                  <a:pt x="13526" y="12467"/>
                  <a:pt x="13544" y="12481"/>
                </a:cubicBezTo>
                <a:cubicBezTo>
                  <a:pt x="13610" y="12533"/>
                  <a:pt x="13662" y="12601"/>
                  <a:pt x="13667" y="12636"/>
                </a:cubicBezTo>
                <a:cubicBezTo>
                  <a:pt x="13697" y="12666"/>
                  <a:pt x="13721" y="12683"/>
                  <a:pt x="13729" y="12675"/>
                </a:cubicBezTo>
                <a:cubicBezTo>
                  <a:pt x="13739" y="12665"/>
                  <a:pt x="13761" y="12690"/>
                  <a:pt x="13783" y="12724"/>
                </a:cubicBezTo>
                <a:cubicBezTo>
                  <a:pt x="13795" y="12735"/>
                  <a:pt x="13807" y="12742"/>
                  <a:pt x="13816" y="12756"/>
                </a:cubicBezTo>
                <a:cubicBezTo>
                  <a:pt x="13831" y="12778"/>
                  <a:pt x="13835" y="12803"/>
                  <a:pt x="13833" y="12833"/>
                </a:cubicBezTo>
                <a:cubicBezTo>
                  <a:pt x="13843" y="12879"/>
                  <a:pt x="13824" y="12918"/>
                  <a:pt x="13783" y="12976"/>
                </a:cubicBezTo>
                <a:cubicBezTo>
                  <a:pt x="13770" y="13004"/>
                  <a:pt x="13767" y="13020"/>
                  <a:pt x="13747" y="13058"/>
                </a:cubicBezTo>
                <a:cubicBezTo>
                  <a:pt x="13682" y="13184"/>
                  <a:pt x="13622" y="13326"/>
                  <a:pt x="13613" y="13372"/>
                </a:cubicBezTo>
                <a:cubicBezTo>
                  <a:pt x="13609" y="13390"/>
                  <a:pt x="13595" y="13425"/>
                  <a:pt x="13587" y="13452"/>
                </a:cubicBezTo>
                <a:cubicBezTo>
                  <a:pt x="13575" y="13500"/>
                  <a:pt x="13561" y="13548"/>
                  <a:pt x="13537" y="13607"/>
                </a:cubicBezTo>
                <a:cubicBezTo>
                  <a:pt x="13518" y="13663"/>
                  <a:pt x="13507" y="13718"/>
                  <a:pt x="13517" y="13735"/>
                </a:cubicBezTo>
                <a:cubicBezTo>
                  <a:pt x="13530" y="13755"/>
                  <a:pt x="13515" y="13788"/>
                  <a:pt x="13485" y="13807"/>
                </a:cubicBezTo>
                <a:cubicBezTo>
                  <a:pt x="13454" y="13827"/>
                  <a:pt x="13391" y="13916"/>
                  <a:pt x="13343" y="14007"/>
                </a:cubicBezTo>
                <a:cubicBezTo>
                  <a:pt x="13315" y="14061"/>
                  <a:pt x="13276" y="14110"/>
                  <a:pt x="13236" y="14151"/>
                </a:cubicBezTo>
                <a:cubicBezTo>
                  <a:pt x="13211" y="14188"/>
                  <a:pt x="13184" y="14230"/>
                  <a:pt x="13159" y="14262"/>
                </a:cubicBezTo>
                <a:cubicBezTo>
                  <a:pt x="13165" y="14294"/>
                  <a:pt x="13148" y="14331"/>
                  <a:pt x="13101" y="14389"/>
                </a:cubicBezTo>
                <a:cubicBezTo>
                  <a:pt x="13052" y="14450"/>
                  <a:pt x="13008" y="14554"/>
                  <a:pt x="13001" y="14621"/>
                </a:cubicBezTo>
                <a:cubicBezTo>
                  <a:pt x="12979" y="14849"/>
                  <a:pt x="12833" y="15057"/>
                  <a:pt x="12547" y="15273"/>
                </a:cubicBezTo>
                <a:cubicBezTo>
                  <a:pt x="12392" y="15391"/>
                  <a:pt x="12251" y="15495"/>
                  <a:pt x="12233" y="15502"/>
                </a:cubicBezTo>
                <a:cubicBezTo>
                  <a:pt x="12216" y="15510"/>
                  <a:pt x="12155" y="15575"/>
                  <a:pt x="12099" y="15645"/>
                </a:cubicBezTo>
                <a:cubicBezTo>
                  <a:pt x="11920" y="15872"/>
                  <a:pt x="11420" y="16008"/>
                  <a:pt x="11361" y="15848"/>
                </a:cubicBezTo>
                <a:cubicBezTo>
                  <a:pt x="11346" y="15806"/>
                  <a:pt x="11299" y="15724"/>
                  <a:pt x="11257" y="15665"/>
                </a:cubicBezTo>
                <a:cubicBezTo>
                  <a:pt x="11216" y="15606"/>
                  <a:pt x="11159" y="15471"/>
                  <a:pt x="11131" y="15365"/>
                </a:cubicBezTo>
                <a:cubicBezTo>
                  <a:pt x="11063" y="15107"/>
                  <a:pt x="10859" y="14594"/>
                  <a:pt x="10814" y="14567"/>
                </a:cubicBezTo>
                <a:cubicBezTo>
                  <a:pt x="10795" y="14555"/>
                  <a:pt x="10778" y="14501"/>
                  <a:pt x="10778" y="14448"/>
                </a:cubicBezTo>
                <a:cubicBezTo>
                  <a:pt x="10778" y="14395"/>
                  <a:pt x="10762" y="14333"/>
                  <a:pt x="10741" y="14311"/>
                </a:cubicBezTo>
                <a:cubicBezTo>
                  <a:pt x="10685" y="14250"/>
                  <a:pt x="10424" y="13283"/>
                  <a:pt x="10318" y="12736"/>
                </a:cubicBezTo>
                <a:cubicBezTo>
                  <a:pt x="10288" y="12584"/>
                  <a:pt x="10120" y="12501"/>
                  <a:pt x="9814" y="12486"/>
                </a:cubicBezTo>
                <a:cubicBezTo>
                  <a:pt x="9557" y="12474"/>
                  <a:pt x="9388" y="12524"/>
                  <a:pt x="9292" y="12636"/>
                </a:cubicBezTo>
                <a:cubicBezTo>
                  <a:pt x="9247" y="12689"/>
                  <a:pt x="9219" y="12693"/>
                  <a:pt x="9173" y="12656"/>
                </a:cubicBezTo>
                <a:cubicBezTo>
                  <a:pt x="9140" y="12629"/>
                  <a:pt x="9114" y="12590"/>
                  <a:pt x="9114" y="12568"/>
                </a:cubicBezTo>
                <a:cubicBezTo>
                  <a:pt x="9114" y="12545"/>
                  <a:pt x="9063" y="12420"/>
                  <a:pt x="9003" y="12291"/>
                </a:cubicBezTo>
                <a:cubicBezTo>
                  <a:pt x="8943" y="12162"/>
                  <a:pt x="8895" y="12046"/>
                  <a:pt x="8895" y="12030"/>
                </a:cubicBezTo>
                <a:cubicBezTo>
                  <a:pt x="8895" y="11954"/>
                  <a:pt x="8704" y="11631"/>
                  <a:pt x="8660" y="11631"/>
                </a:cubicBezTo>
                <a:cubicBezTo>
                  <a:pt x="8631" y="11631"/>
                  <a:pt x="8583" y="11668"/>
                  <a:pt x="8553" y="11715"/>
                </a:cubicBezTo>
                <a:cubicBezTo>
                  <a:pt x="8511" y="11781"/>
                  <a:pt x="8470" y="11795"/>
                  <a:pt x="8366" y="11775"/>
                </a:cubicBezTo>
                <a:cubicBezTo>
                  <a:pt x="8266" y="11755"/>
                  <a:pt x="8236" y="11763"/>
                  <a:pt x="8246" y="11807"/>
                </a:cubicBezTo>
                <a:cubicBezTo>
                  <a:pt x="8254" y="11847"/>
                  <a:pt x="8218" y="11867"/>
                  <a:pt x="8136" y="11867"/>
                </a:cubicBezTo>
                <a:cubicBezTo>
                  <a:pt x="7993" y="11867"/>
                  <a:pt x="7822" y="12049"/>
                  <a:pt x="7890" y="12129"/>
                </a:cubicBezTo>
                <a:cubicBezTo>
                  <a:pt x="7942" y="12191"/>
                  <a:pt x="7884" y="12350"/>
                  <a:pt x="7757" y="12492"/>
                </a:cubicBezTo>
                <a:cubicBezTo>
                  <a:pt x="7672" y="12587"/>
                  <a:pt x="7560" y="12744"/>
                  <a:pt x="7453" y="12919"/>
                </a:cubicBezTo>
                <a:cubicBezTo>
                  <a:pt x="7394" y="13014"/>
                  <a:pt x="7245" y="13386"/>
                  <a:pt x="7183" y="13591"/>
                </a:cubicBezTo>
                <a:cubicBezTo>
                  <a:pt x="7150" y="13699"/>
                  <a:pt x="7054" y="13841"/>
                  <a:pt x="6941" y="13950"/>
                </a:cubicBezTo>
                <a:cubicBezTo>
                  <a:pt x="6783" y="14102"/>
                  <a:pt x="6720" y="14136"/>
                  <a:pt x="6542" y="14150"/>
                </a:cubicBezTo>
                <a:cubicBezTo>
                  <a:pt x="6317" y="14169"/>
                  <a:pt x="6001" y="14343"/>
                  <a:pt x="6001" y="14449"/>
                </a:cubicBezTo>
                <a:cubicBezTo>
                  <a:pt x="6001" y="14482"/>
                  <a:pt x="5954" y="14525"/>
                  <a:pt x="5897" y="14547"/>
                </a:cubicBezTo>
                <a:cubicBezTo>
                  <a:pt x="5819" y="14576"/>
                  <a:pt x="5798" y="14611"/>
                  <a:pt x="5813" y="14686"/>
                </a:cubicBezTo>
                <a:cubicBezTo>
                  <a:pt x="5825" y="14749"/>
                  <a:pt x="5788" y="14850"/>
                  <a:pt x="5714" y="14956"/>
                </a:cubicBezTo>
                <a:cubicBezTo>
                  <a:pt x="5650" y="15050"/>
                  <a:pt x="5594" y="15149"/>
                  <a:pt x="5590" y="15177"/>
                </a:cubicBezTo>
                <a:cubicBezTo>
                  <a:pt x="5578" y="15254"/>
                  <a:pt x="5470" y="15366"/>
                  <a:pt x="5431" y="15342"/>
                </a:cubicBezTo>
                <a:cubicBezTo>
                  <a:pt x="5411" y="15331"/>
                  <a:pt x="5401" y="15356"/>
                  <a:pt x="5407" y="15397"/>
                </a:cubicBezTo>
                <a:cubicBezTo>
                  <a:pt x="5414" y="15439"/>
                  <a:pt x="5365" y="15551"/>
                  <a:pt x="5299" y="15645"/>
                </a:cubicBezTo>
                <a:cubicBezTo>
                  <a:pt x="5233" y="15740"/>
                  <a:pt x="5181" y="15828"/>
                  <a:pt x="5184" y="15844"/>
                </a:cubicBezTo>
                <a:cubicBezTo>
                  <a:pt x="5187" y="15855"/>
                  <a:pt x="5153" y="15907"/>
                  <a:pt x="5122" y="15954"/>
                </a:cubicBezTo>
                <a:cubicBezTo>
                  <a:pt x="5107" y="15992"/>
                  <a:pt x="5090" y="16024"/>
                  <a:pt x="5076" y="16032"/>
                </a:cubicBezTo>
                <a:cubicBezTo>
                  <a:pt x="5055" y="16045"/>
                  <a:pt x="5038" y="16092"/>
                  <a:pt x="5038" y="16134"/>
                </a:cubicBezTo>
                <a:cubicBezTo>
                  <a:pt x="5038" y="16224"/>
                  <a:pt x="4891" y="16366"/>
                  <a:pt x="4845" y="16321"/>
                </a:cubicBezTo>
                <a:cubicBezTo>
                  <a:pt x="4828" y="16304"/>
                  <a:pt x="4827" y="16325"/>
                  <a:pt x="4844" y="16367"/>
                </a:cubicBezTo>
                <a:cubicBezTo>
                  <a:pt x="4871" y="16437"/>
                  <a:pt x="4829" y="16570"/>
                  <a:pt x="4725" y="16738"/>
                </a:cubicBezTo>
                <a:cubicBezTo>
                  <a:pt x="4643" y="16871"/>
                  <a:pt x="4583" y="16956"/>
                  <a:pt x="4530" y="17020"/>
                </a:cubicBezTo>
                <a:cubicBezTo>
                  <a:pt x="4538" y="17075"/>
                  <a:pt x="4520" y="17116"/>
                  <a:pt x="4472" y="17178"/>
                </a:cubicBezTo>
                <a:cubicBezTo>
                  <a:pt x="4430" y="17231"/>
                  <a:pt x="4344" y="17378"/>
                  <a:pt x="4281" y="17504"/>
                </a:cubicBezTo>
                <a:cubicBezTo>
                  <a:pt x="4217" y="17631"/>
                  <a:pt x="4134" y="17757"/>
                  <a:pt x="4095" y="17785"/>
                </a:cubicBezTo>
                <a:cubicBezTo>
                  <a:pt x="4057" y="17812"/>
                  <a:pt x="4017" y="17872"/>
                  <a:pt x="4008" y="17919"/>
                </a:cubicBezTo>
                <a:cubicBezTo>
                  <a:pt x="3999" y="17966"/>
                  <a:pt x="3987" y="18014"/>
                  <a:pt x="3982" y="18026"/>
                </a:cubicBezTo>
                <a:cubicBezTo>
                  <a:pt x="3976" y="18038"/>
                  <a:pt x="3969" y="18067"/>
                  <a:pt x="3966" y="18091"/>
                </a:cubicBezTo>
                <a:cubicBezTo>
                  <a:pt x="3964" y="18115"/>
                  <a:pt x="3911" y="18201"/>
                  <a:pt x="3847" y="18284"/>
                </a:cubicBezTo>
                <a:cubicBezTo>
                  <a:pt x="3748" y="18414"/>
                  <a:pt x="3666" y="18584"/>
                  <a:pt x="3659" y="18677"/>
                </a:cubicBezTo>
                <a:cubicBezTo>
                  <a:pt x="3658" y="18692"/>
                  <a:pt x="3641" y="18720"/>
                  <a:pt x="3623" y="18738"/>
                </a:cubicBezTo>
                <a:cubicBezTo>
                  <a:pt x="3605" y="18755"/>
                  <a:pt x="3590" y="18825"/>
                  <a:pt x="3590" y="18890"/>
                </a:cubicBezTo>
                <a:cubicBezTo>
                  <a:pt x="3590" y="18956"/>
                  <a:pt x="3570" y="19021"/>
                  <a:pt x="3543" y="19037"/>
                </a:cubicBezTo>
                <a:cubicBezTo>
                  <a:pt x="3516" y="19053"/>
                  <a:pt x="3466" y="19131"/>
                  <a:pt x="3432" y="19211"/>
                </a:cubicBezTo>
                <a:cubicBezTo>
                  <a:pt x="3406" y="19273"/>
                  <a:pt x="3373" y="19318"/>
                  <a:pt x="3348" y="19338"/>
                </a:cubicBezTo>
                <a:cubicBezTo>
                  <a:pt x="3326" y="19379"/>
                  <a:pt x="3323" y="19397"/>
                  <a:pt x="3292" y="19444"/>
                </a:cubicBezTo>
                <a:cubicBezTo>
                  <a:pt x="3225" y="19549"/>
                  <a:pt x="3167" y="19655"/>
                  <a:pt x="3164" y="19678"/>
                </a:cubicBezTo>
                <a:cubicBezTo>
                  <a:pt x="3154" y="19750"/>
                  <a:pt x="3022" y="19753"/>
                  <a:pt x="2995" y="19682"/>
                </a:cubicBezTo>
                <a:cubicBezTo>
                  <a:pt x="2973" y="19627"/>
                  <a:pt x="2942" y="19635"/>
                  <a:pt x="2798" y="19729"/>
                </a:cubicBezTo>
                <a:cubicBezTo>
                  <a:pt x="2704" y="19790"/>
                  <a:pt x="2627" y="19851"/>
                  <a:pt x="2627" y="19867"/>
                </a:cubicBezTo>
                <a:cubicBezTo>
                  <a:pt x="2627" y="19882"/>
                  <a:pt x="2686" y="19929"/>
                  <a:pt x="2758" y="19971"/>
                </a:cubicBezTo>
                <a:cubicBezTo>
                  <a:pt x="2831" y="20013"/>
                  <a:pt x="2890" y="20063"/>
                  <a:pt x="2890" y="20082"/>
                </a:cubicBezTo>
                <a:cubicBezTo>
                  <a:pt x="2890" y="20128"/>
                  <a:pt x="2571" y="20344"/>
                  <a:pt x="2504" y="20344"/>
                </a:cubicBezTo>
                <a:cubicBezTo>
                  <a:pt x="2474" y="20344"/>
                  <a:pt x="2412" y="20367"/>
                  <a:pt x="2364" y="20397"/>
                </a:cubicBezTo>
                <a:cubicBezTo>
                  <a:pt x="2296" y="20438"/>
                  <a:pt x="2258" y="20439"/>
                  <a:pt x="2192" y="20398"/>
                </a:cubicBezTo>
                <a:cubicBezTo>
                  <a:pt x="2113" y="20350"/>
                  <a:pt x="1833" y="20357"/>
                  <a:pt x="1745" y="20410"/>
                </a:cubicBezTo>
                <a:cubicBezTo>
                  <a:pt x="1724" y="20423"/>
                  <a:pt x="1706" y="20459"/>
                  <a:pt x="1706" y="20490"/>
                </a:cubicBezTo>
                <a:cubicBezTo>
                  <a:pt x="1706" y="20554"/>
                  <a:pt x="1648" y="20607"/>
                  <a:pt x="1564" y="20631"/>
                </a:cubicBezTo>
                <a:cubicBezTo>
                  <a:pt x="1561" y="20632"/>
                  <a:pt x="1560" y="20633"/>
                  <a:pt x="1557" y="20634"/>
                </a:cubicBezTo>
                <a:cubicBezTo>
                  <a:pt x="1523" y="20655"/>
                  <a:pt x="1479" y="20668"/>
                  <a:pt x="1414" y="20668"/>
                </a:cubicBezTo>
                <a:cubicBezTo>
                  <a:pt x="1350" y="20668"/>
                  <a:pt x="1310" y="20664"/>
                  <a:pt x="1282" y="20649"/>
                </a:cubicBezTo>
                <a:cubicBezTo>
                  <a:pt x="1208" y="20649"/>
                  <a:pt x="1136" y="20650"/>
                  <a:pt x="1086" y="20652"/>
                </a:cubicBezTo>
                <a:cubicBezTo>
                  <a:pt x="1059" y="20661"/>
                  <a:pt x="1025" y="20668"/>
                  <a:pt x="981" y="20668"/>
                </a:cubicBezTo>
                <a:cubicBezTo>
                  <a:pt x="911" y="20668"/>
                  <a:pt x="843" y="20683"/>
                  <a:pt x="832" y="20702"/>
                </a:cubicBezTo>
                <a:cubicBezTo>
                  <a:pt x="823" y="20715"/>
                  <a:pt x="798" y="20721"/>
                  <a:pt x="769" y="20719"/>
                </a:cubicBezTo>
                <a:cubicBezTo>
                  <a:pt x="734" y="20745"/>
                  <a:pt x="698" y="20758"/>
                  <a:pt x="684" y="20744"/>
                </a:cubicBezTo>
                <a:cubicBezTo>
                  <a:pt x="667" y="20728"/>
                  <a:pt x="629" y="20747"/>
                  <a:pt x="599" y="20784"/>
                </a:cubicBezTo>
                <a:cubicBezTo>
                  <a:pt x="569" y="20822"/>
                  <a:pt x="463" y="20874"/>
                  <a:pt x="361" y="20900"/>
                </a:cubicBezTo>
                <a:cubicBezTo>
                  <a:pt x="273" y="20922"/>
                  <a:pt x="200" y="20954"/>
                  <a:pt x="170" y="20977"/>
                </a:cubicBezTo>
                <a:cubicBezTo>
                  <a:pt x="152" y="21004"/>
                  <a:pt x="146" y="21032"/>
                  <a:pt x="169" y="21058"/>
                </a:cubicBezTo>
                <a:cubicBezTo>
                  <a:pt x="200" y="21095"/>
                  <a:pt x="193" y="21116"/>
                  <a:pt x="145" y="21142"/>
                </a:cubicBezTo>
                <a:cubicBezTo>
                  <a:pt x="112" y="21160"/>
                  <a:pt x="107" y="21173"/>
                  <a:pt x="113" y="21186"/>
                </a:cubicBezTo>
                <a:cubicBezTo>
                  <a:pt x="125" y="21193"/>
                  <a:pt x="134" y="21197"/>
                  <a:pt x="145" y="21206"/>
                </a:cubicBezTo>
                <a:cubicBezTo>
                  <a:pt x="176" y="21213"/>
                  <a:pt x="218" y="21190"/>
                  <a:pt x="267" y="21130"/>
                </a:cubicBezTo>
                <a:cubicBezTo>
                  <a:pt x="351" y="21027"/>
                  <a:pt x="355" y="21026"/>
                  <a:pt x="428" y="21091"/>
                </a:cubicBezTo>
                <a:cubicBezTo>
                  <a:pt x="469" y="21127"/>
                  <a:pt x="522" y="21145"/>
                  <a:pt x="545" y="21131"/>
                </a:cubicBezTo>
                <a:cubicBezTo>
                  <a:pt x="607" y="21094"/>
                  <a:pt x="702" y="21188"/>
                  <a:pt x="678" y="21263"/>
                </a:cubicBezTo>
                <a:cubicBezTo>
                  <a:pt x="665" y="21302"/>
                  <a:pt x="681" y="21336"/>
                  <a:pt x="718" y="21350"/>
                </a:cubicBezTo>
                <a:cubicBezTo>
                  <a:pt x="798" y="21380"/>
                  <a:pt x="842" y="21348"/>
                  <a:pt x="847" y="21262"/>
                </a:cubicBezTo>
                <a:cubicBezTo>
                  <a:pt x="847" y="21260"/>
                  <a:pt x="847" y="21259"/>
                  <a:pt x="847" y="21257"/>
                </a:cubicBezTo>
                <a:cubicBezTo>
                  <a:pt x="834" y="21207"/>
                  <a:pt x="860" y="21160"/>
                  <a:pt x="900" y="21122"/>
                </a:cubicBezTo>
                <a:cubicBezTo>
                  <a:pt x="900" y="21121"/>
                  <a:pt x="902" y="21120"/>
                  <a:pt x="902" y="21119"/>
                </a:cubicBezTo>
                <a:cubicBezTo>
                  <a:pt x="962" y="21063"/>
                  <a:pt x="1053" y="21033"/>
                  <a:pt x="1122" y="21075"/>
                </a:cubicBezTo>
                <a:cubicBezTo>
                  <a:pt x="1166" y="21055"/>
                  <a:pt x="1194" y="21053"/>
                  <a:pt x="1210" y="21077"/>
                </a:cubicBezTo>
                <a:cubicBezTo>
                  <a:pt x="1218" y="21090"/>
                  <a:pt x="1228" y="21096"/>
                  <a:pt x="1239" y="21096"/>
                </a:cubicBezTo>
                <a:cubicBezTo>
                  <a:pt x="1241" y="21096"/>
                  <a:pt x="1245" y="21092"/>
                  <a:pt x="1248" y="21092"/>
                </a:cubicBezTo>
                <a:cubicBezTo>
                  <a:pt x="1259" y="21090"/>
                  <a:pt x="1271" y="21087"/>
                  <a:pt x="1286" y="21075"/>
                </a:cubicBezTo>
                <a:cubicBezTo>
                  <a:pt x="1309" y="21057"/>
                  <a:pt x="1326" y="21057"/>
                  <a:pt x="1342" y="21069"/>
                </a:cubicBezTo>
                <a:cubicBezTo>
                  <a:pt x="1363" y="21063"/>
                  <a:pt x="1375" y="21064"/>
                  <a:pt x="1401" y="21056"/>
                </a:cubicBezTo>
                <a:cubicBezTo>
                  <a:pt x="1594" y="20989"/>
                  <a:pt x="1598" y="20989"/>
                  <a:pt x="1684" y="21089"/>
                </a:cubicBezTo>
                <a:cubicBezTo>
                  <a:pt x="1733" y="21146"/>
                  <a:pt x="1817" y="21205"/>
                  <a:pt x="1871" y="21221"/>
                </a:cubicBezTo>
                <a:cubicBezTo>
                  <a:pt x="1955" y="21246"/>
                  <a:pt x="1968" y="21237"/>
                  <a:pt x="1958" y="21152"/>
                </a:cubicBezTo>
                <a:cubicBezTo>
                  <a:pt x="1951" y="21083"/>
                  <a:pt x="1971" y="21050"/>
                  <a:pt x="2022" y="21050"/>
                </a:cubicBezTo>
                <a:cubicBezTo>
                  <a:pt x="2062" y="21050"/>
                  <a:pt x="2109" y="21037"/>
                  <a:pt x="2126" y="21020"/>
                </a:cubicBezTo>
                <a:cubicBezTo>
                  <a:pt x="2143" y="21004"/>
                  <a:pt x="2191" y="21009"/>
                  <a:pt x="2234" y="21031"/>
                </a:cubicBezTo>
                <a:cubicBezTo>
                  <a:pt x="2247" y="21038"/>
                  <a:pt x="2257" y="21037"/>
                  <a:pt x="2268" y="21039"/>
                </a:cubicBezTo>
                <a:cubicBezTo>
                  <a:pt x="2323" y="21014"/>
                  <a:pt x="2351" y="21003"/>
                  <a:pt x="2382" y="20992"/>
                </a:cubicBezTo>
                <a:cubicBezTo>
                  <a:pt x="2399" y="20975"/>
                  <a:pt x="2414" y="20966"/>
                  <a:pt x="2430" y="20971"/>
                </a:cubicBezTo>
                <a:cubicBezTo>
                  <a:pt x="2475" y="20960"/>
                  <a:pt x="2495" y="20967"/>
                  <a:pt x="2504" y="20999"/>
                </a:cubicBezTo>
                <a:cubicBezTo>
                  <a:pt x="2529" y="21092"/>
                  <a:pt x="2665" y="21069"/>
                  <a:pt x="2758" y="20955"/>
                </a:cubicBezTo>
                <a:cubicBezTo>
                  <a:pt x="2868" y="20821"/>
                  <a:pt x="3019" y="20769"/>
                  <a:pt x="3092" y="20840"/>
                </a:cubicBezTo>
                <a:cubicBezTo>
                  <a:pt x="3141" y="20888"/>
                  <a:pt x="3158" y="20884"/>
                  <a:pt x="3239" y="20802"/>
                </a:cubicBezTo>
                <a:cubicBezTo>
                  <a:pt x="3322" y="20717"/>
                  <a:pt x="3333" y="20715"/>
                  <a:pt x="3395" y="20770"/>
                </a:cubicBezTo>
                <a:cubicBezTo>
                  <a:pt x="3432" y="20802"/>
                  <a:pt x="3461" y="20852"/>
                  <a:pt x="3461" y="20882"/>
                </a:cubicBezTo>
                <a:cubicBezTo>
                  <a:pt x="3461" y="20915"/>
                  <a:pt x="3473" y="20918"/>
                  <a:pt x="3496" y="20904"/>
                </a:cubicBezTo>
                <a:cubicBezTo>
                  <a:pt x="3534" y="20845"/>
                  <a:pt x="3594" y="20808"/>
                  <a:pt x="3651" y="20829"/>
                </a:cubicBezTo>
                <a:cubicBezTo>
                  <a:pt x="3685" y="20842"/>
                  <a:pt x="3752" y="20826"/>
                  <a:pt x="3799" y="20794"/>
                </a:cubicBezTo>
                <a:cubicBezTo>
                  <a:pt x="3877" y="20741"/>
                  <a:pt x="3893" y="20747"/>
                  <a:pt x="3982" y="20864"/>
                </a:cubicBezTo>
                <a:cubicBezTo>
                  <a:pt x="3990" y="20875"/>
                  <a:pt x="3997" y="20880"/>
                  <a:pt x="4005" y="20889"/>
                </a:cubicBezTo>
                <a:cubicBezTo>
                  <a:pt x="4014" y="20889"/>
                  <a:pt x="4016" y="20890"/>
                  <a:pt x="4025" y="20890"/>
                </a:cubicBezTo>
                <a:cubicBezTo>
                  <a:pt x="4074" y="20890"/>
                  <a:pt x="4093" y="20866"/>
                  <a:pt x="4088" y="20807"/>
                </a:cubicBezTo>
                <a:cubicBezTo>
                  <a:pt x="4085" y="20762"/>
                  <a:pt x="4106" y="20696"/>
                  <a:pt x="4135" y="20661"/>
                </a:cubicBezTo>
                <a:cubicBezTo>
                  <a:pt x="4173" y="20616"/>
                  <a:pt x="4206" y="20614"/>
                  <a:pt x="4268" y="20634"/>
                </a:cubicBezTo>
                <a:lnTo>
                  <a:pt x="4254" y="20625"/>
                </a:lnTo>
                <a:cubicBezTo>
                  <a:pt x="4166" y="20562"/>
                  <a:pt x="4135" y="20553"/>
                  <a:pt x="4090" y="20591"/>
                </a:cubicBezTo>
                <a:cubicBezTo>
                  <a:pt x="4059" y="20616"/>
                  <a:pt x="3993" y="20632"/>
                  <a:pt x="3942" y="20626"/>
                </a:cubicBezTo>
                <a:cubicBezTo>
                  <a:pt x="3889" y="20619"/>
                  <a:pt x="3814" y="20643"/>
                  <a:pt x="3769" y="20683"/>
                </a:cubicBezTo>
                <a:cubicBezTo>
                  <a:pt x="3694" y="20748"/>
                  <a:pt x="3684" y="20750"/>
                  <a:pt x="3619" y="20692"/>
                </a:cubicBezTo>
                <a:cubicBezTo>
                  <a:pt x="3581" y="20659"/>
                  <a:pt x="3497" y="20631"/>
                  <a:pt x="3432" y="20631"/>
                </a:cubicBezTo>
                <a:cubicBezTo>
                  <a:pt x="3367" y="20631"/>
                  <a:pt x="3303" y="20612"/>
                  <a:pt x="3288" y="20589"/>
                </a:cubicBezTo>
                <a:cubicBezTo>
                  <a:pt x="3270" y="20561"/>
                  <a:pt x="3251" y="20567"/>
                  <a:pt x="3227" y="20608"/>
                </a:cubicBezTo>
                <a:cubicBezTo>
                  <a:pt x="3208" y="20641"/>
                  <a:pt x="3173" y="20668"/>
                  <a:pt x="3150" y="20668"/>
                </a:cubicBezTo>
                <a:cubicBezTo>
                  <a:pt x="3127" y="20668"/>
                  <a:pt x="3078" y="20694"/>
                  <a:pt x="3043" y="20725"/>
                </a:cubicBezTo>
                <a:cubicBezTo>
                  <a:pt x="2987" y="20775"/>
                  <a:pt x="2975" y="20774"/>
                  <a:pt x="2934" y="20726"/>
                </a:cubicBezTo>
                <a:cubicBezTo>
                  <a:pt x="2875" y="20656"/>
                  <a:pt x="2897" y="20540"/>
                  <a:pt x="2970" y="20536"/>
                </a:cubicBezTo>
                <a:cubicBezTo>
                  <a:pt x="3001" y="20535"/>
                  <a:pt x="3094" y="20503"/>
                  <a:pt x="3178" y="20466"/>
                </a:cubicBezTo>
                <a:cubicBezTo>
                  <a:pt x="3261" y="20428"/>
                  <a:pt x="3344" y="20400"/>
                  <a:pt x="3362" y="20404"/>
                </a:cubicBezTo>
                <a:cubicBezTo>
                  <a:pt x="3380" y="20407"/>
                  <a:pt x="3418" y="20392"/>
                  <a:pt x="3447" y="20368"/>
                </a:cubicBezTo>
                <a:cubicBezTo>
                  <a:pt x="3468" y="20351"/>
                  <a:pt x="3486" y="20343"/>
                  <a:pt x="3506" y="20347"/>
                </a:cubicBezTo>
                <a:cubicBezTo>
                  <a:pt x="3525" y="20350"/>
                  <a:pt x="3546" y="20364"/>
                  <a:pt x="3575" y="20390"/>
                </a:cubicBezTo>
                <a:cubicBezTo>
                  <a:pt x="3616" y="20426"/>
                  <a:pt x="3642" y="20467"/>
                  <a:pt x="3633" y="20481"/>
                </a:cubicBezTo>
                <a:cubicBezTo>
                  <a:pt x="3617" y="20506"/>
                  <a:pt x="4022" y="20471"/>
                  <a:pt x="4265" y="20427"/>
                </a:cubicBezTo>
                <a:cubicBezTo>
                  <a:pt x="4438" y="20395"/>
                  <a:pt x="4510" y="20484"/>
                  <a:pt x="4420" y="20618"/>
                </a:cubicBezTo>
                <a:lnTo>
                  <a:pt x="4394" y="20658"/>
                </a:lnTo>
                <a:cubicBezTo>
                  <a:pt x="4430" y="20665"/>
                  <a:pt x="4465" y="20675"/>
                  <a:pt x="4492" y="20675"/>
                </a:cubicBezTo>
                <a:cubicBezTo>
                  <a:pt x="4549" y="20674"/>
                  <a:pt x="4606" y="20688"/>
                  <a:pt x="4618" y="20707"/>
                </a:cubicBezTo>
                <a:cubicBezTo>
                  <a:pt x="4649" y="20756"/>
                  <a:pt x="4751" y="20751"/>
                  <a:pt x="4740" y="20700"/>
                </a:cubicBezTo>
                <a:cubicBezTo>
                  <a:pt x="4727" y="20640"/>
                  <a:pt x="4933" y="20589"/>
                  <a:pt x="5106" y="20611"/>
                </a:cubicBezTo>
                <a:cubicBezTo>
                  <a:pt x="5126" y="20614"/>
                  <a:pt x="5136" y="20610"/>
                  <a:pt x="5153" y="20611"/>
                </a:cubicBezTo>
                <a:cubicBezTo>
                  <a:pt x="5213" y="20600"/>
                  <a:pt x="5266" y="20581"/>
                  <a:pt x="5290" y="20550"/>
                </a:cubicBezTo>
                <a:cubicBezTo>
                  <a:pt x="5337" y="20487"/>
                  <a:pt x="5432" y="20482"/>
                  <a:pt x="5517" y="20504"/>
                </a:cubicBezTo>
                <a:cubicBezTo>
                  <a:pt x="5517" y="20504"/>
                  <a:pt x="5518" y="20504"/>
                  <a:pt x="5518" y="20504"/>
                </a:cubicBezTo>
                <a:cubicBezTo>
                  <a:pt x="5519" y="20504"/>
                  <a:pt x="5520" y="20505"/>
                  <a:pt x="5521" y="20505"/>
                </a:cubicBezTo>
                <a:cubicBezTo>
                  <a:pt x="5544" y="20512"/>
                  <a:pt x="5565" y="20519"/>
                  <a:pt x="5584" y="20530"/>
                </a:cubicBezTo>
                <a:cubicBezTo>
                  <a:pt x="5601" y="20530"/>
                  <a:pt x="5624" y="20516"/>
                  <a:pt x="5647" y="20484"/>
                </a:cubicBezTo>
                <a:cubicBezTo>
                  <a:pt x="5690" y="20423"/>
                  <a:pt x="5714" y="20415"/>
                  <a:pt x="5753" y="20447"/>
                </a:cubicBezTo>
                <a:cubicBezTo>
                  <a:pt x="5782" y="20470"/>
                  <a:pt x="5826" y="20465"/>
                  <a:pt x="5887" y="20443"/>
                </a:cubicBezTo>
                <a:cubicBezTo>
                  <a:pt x="5917" y="20430"/>
                  <a:pt x="5944" y="20417"/>
                  <a:pt x="5975" y="20406"/>
                </a:cubicBezTo>
                <a:cubicBezTo>
                  <a:pt x="5978" y="20400"/>
                  <a:pt x="5980" y="20390"/>
                  <a:pt x="5984" y="20386"/>
                </a:cubicBezTo>
                <a:cubicBezTo>
                  <a:pt x="6019" y="20352"/>
                  <a:pt x="6148" y="20316"/>
                  <a:pt x="6307" y="20283"/>
                </a:cubicBezTo>
                <a:cubicBezTo>
                  <a:pt x="6323" y="20279"/>
                  <a:pt x="6337" y="20276"/>
                  <a:pt x="6352" y="20273"/>
                </a:cubicBezTo>
                <a:cubicBezTo>
                  <a:pt x="6355" y="20273"/>
                  <a:pt x="6356" y="20272"/>
                  <a:pt x="6358" y="20272"/>
                </a:cubicBezTo>
                <a:cubicBezTo>
                  <a:pt x="6361" y="20272"/>
                  <a:pt x="6363" y="20271"/>
                  <a:pt x="6366" y="20271"/>
                </a:cubicBezTo>
                <a:cubicBezTo>
                  <a:pt x="6428" y="20259"/>
                  <a:pt x="6501" y="20250"/>
                  <a:pt x="6570" y="20240"/>
                </a:cubicBezTo>
                <a:cubicBezTo>
                  <a:pt x="6587" y="20227"/>
                  <a:pt x="6608" y="20220"/>
                  <a:pt x="6629" y="20227"/>
                </a:cubicBezTo>
                <a:cubicBezTo>
                  <a:pt x="6632" y="20228"/>
                  <a:pt x="6636" y="20227"/>
                  <a:pt x="6639" y="20227"/>
                </a:cubicBezTo>
                <a:cubicBezTo>
                  <a:pt x="6659" y="20224"/>
                  <a:pt x="6679" y="20221"/>
                  <a:pt x="6698" y="20218"/>
                </a:cubicBezTo>
                <a:cubicBezTo>
                  <a:pt x="6740" y="20210"/>
                  <a:pt x="6769" y="20202"/>
                  <a:pt x="6823" y="20195"/>
                </a:cubicBezTo>
                <a:cubicBezTo>
                  <a:pt x="6890" y="20179"/>
                  <a:pt x="6974" y="20172"/>
                  <a:pt x="7071" y="20173"/>
                </a:cubicBezTo>
                <a:cubicBezTo>
                  <a:pt x="7174" y="20166"/>
                  <a:pt x="7265" y="20163"/>
                  <a:pt x="7361" y="20162"/>
                </a:cubicBezTo>
                <a:cubicBezTo>
                  <a:pt x="7547" y="20154"/>
                  <a:pt x="7705" y="20155"/>
                  <a:pt x="7743" y="20184"/>
                </a:cubicBezTo>
                <a:cubicBezTo>
                  <a:pt x="7756" y="20194"/>
                  <a:pt x="7771" y="20196"/>
                  <a:pt x="7785" y="20199"/>
                </a:cubicBezTo>
                <a:cubicBezTo>
                  <a:pt x="7796" y="20198"/>
                  <a:pt x="7804" y="20198"/>
                  <a:pt x="7815" y="20198"/>
                </a:cubicBezTo>
                <a:cubicBezTo>
                  <a:pt x="7828" y="20195"/>
                  <a:pt x="7841" y="20194"/>
                  <a:pt x="7853" y="20185"/>
                </a:cubicBezTo>
                <a:cubicBezTo>
                  <a:pt x="7883" y="20163"/>
                  <a:pt x="7977" y="20140"/>
                  <a:pt x="8062" y="20135"/>
                </a:cubicBezTo>
                <a:cubicBezTo>
                  <a:pt x="8146" y="20130"/>
                  <a:pt x="8249" y="20117"/>
                  <a:pt x="8291" y="20104"/>
                </a:cubicBezTo>
                <a:cubicBezTo>
                  <a:pt x="8337" y="20090"/>
                  <a:pt x="8378" y="20106"/>
                  <a:pt x="8394" y="20146"/>
                </a:cubicBezTo>
                <a:cubicBezTo>
                  <a:pt x="8420" y="20213"/>
                  <a:pt x="8494" y="20215"/>
                  <a:pt x="8648" y="20150"/>
                </a:cubicBezTo>
                <a:cubicBezTo>
                  <a:pt x="8695" y="20130"/>
                  <a:pt x="8788" y="20135"/>
                  <a:pt x="8864" y="20164"/>
                </a:cubicBezTo>
                <a:cubicBezTo>
                  <a:pt x="8877" y="20168"/>
                  <a:pt x="8884" y="20167"/>
                  <a:pt x="8895" y="20170"/>
                </a:cubicBezTo>
                <a:cubicBezTo>
                  <a:pt x="8904" y="20172"/>
                  <a:pt x="8909" y="20175"/>
                  <a:pt x="8917" y="20177"/>
                </a:cubicBezTo>
                <a:cubicBezTo>
                  <a:pt x="8977" y="20192"/>
                  <a:pt x="9022" y="20193"/>
                  <a:pt x="9054" y="20166"/>
                </a:cubicBezTo>
                <a:cubicBezTo>
                  <a:pt x="9083" y="20143"/>
                  <a:pt x="9152" y="20121"/>
                  <a:pt x="9215" y="20112"/>
                </a:cubicBezTo>
                <a:cubicBezTo>
                  <a:pt x="9231" y="20106"/>
                  <a:pt x="9249" y="20100"/>
                  <a:pt x="9262" y="20100"/>
                </a:cubicBezTo>
                <a:cubicBezTo>
                  <a:pt x="9327" y="20091"/>
                  <a:pt x="9411" y="20075"/>
                  <a:pt x="9464" y="20053"/>
                </a:cubicBezTo>
                <a:cubicBezTo>
                  <a:pt x="9546" y="20021"/>
                  <a:pt x="9590" y="20023"/>
                  <a:pt x="9637" y="20067"/>
                </a:cubicBezTo>
                <a:cubicBezTo>
                  <a:pt x="9639" y="20070"/>
                  <a:pt x="9637" y="20072"/>
                  <a:pt x="9639" y="20074"/>
                </a:cubicBezTo>
                <a:cubicBezTo>
                  <a:pt x="9646" y="20077"/>
                  <a:pt x="9657" y="20078"/>
                  <a:pt x="9662" y="20082"/>
                </a:cubicBezTo>
                <a:cubicBezTo>
                  <a:pt x="9700" y="20114"/>
                  <a:pt x="9700" y="20134"/>
                  <a:pt x="9664" y="20176"/>
                </a:cubicBezTo>
                <a:cubicBezTo>
                  <a:pt x="9629" y="20218"/>
                  <a:pt x="9631" y="20235"/>
                  <a:pt x="9673" y="20260"/>
                </a:cubicBezTo>
                <a:cubicBezTo>
                  <a:pt x="9702" y="20277"/>
                  <a:pt x="9737" y="20284"/>
                  <a:pt x="9753" y="20275"/>
                </a:cubicBezTo>
                <a:cubicBezTo>
                  <a:pt x="9761" y="20270"/>
                  <a:pt x="9773" y="20277"/>
                  <a:pt x="9786" y="20288"/>
                </a:cubicBezTo>
                <a:cubicBezTo>
                  <a:pt x="9809" y="20293"/>
                  <a:pt x="9832" y="20297"/>
                  <a:pt x="9843" y="20306"/>
                </a:cubicBezTo>
                <a:cubicBezTo>
                  <a:pt x="9876" y="20332"/>
                  <a:pt x="9905" y="20331"/>
                  <a:pt x="9925" y="20301"/>
                </a:cubicBezTo>
                <a:cubicBezTo>
                  <a:pt x="9936" y="20283"/>
                  <a:pt x="9960" y="20288"/>
                  <a:pt x="9990" y="20305"/>
                </a:cubicBezTo>
                <a:cubicBezTo>
                  <a:pt x="10015" y="20296"/>
                  <a:pt x="10036" y="20286"/>
                  <a:pt x="10077" y="20279"/>
                </a:cubicBezTo>
                <a:cubicBezTo>
                  <a:pt x="10115" y="20272"/>
                  <a:pt x="10145" y="20263"/>
                  <a:pt x="10145" y="20260"/>
                </a:cubicBezTo>
                <a:cubicBezTo>
                  <a:pt x="10145" y="20257"/>
                  <a:pt x="10242" y="20246"/>
                  <a:pt x="10305" y="20237"/>
                </a:cubicBezTo>
                <a:cubicBezTo>
                  <a:pt x="10311" y="20229"/>
                  <a:pt x="10316" y="20218"/>
                  <a:pt x="10322" y="20211"/>
                </a:cubicBezTo>
                <a:cubicBezTo>
                  <a:pt x="10389" y="20138"/>
                  <a:pt x="10406" y="20138"/>
                  <a:pt x="10521" y="20196"/>
                </a:cubicBezTo>
                <a:cubicBezTo>
                  <a:pt x="10523" y="20197"/>
                  <a:pt x="10524" y="20200"/>
                  <a:pt x="10527" y="20202"/>
                </a:cubicBezTo>
                <a:cubicBezTo>
                  <a:pt x="10555" y="20195"/>
                  <a:pt x="10586" y="20189"/>
                  <a:pt x="10600" y="20181"/>
                </a:cubicBezTo>
                <a:cubicBezTo>
                  <a:pt x="10621" y="20169"/>
                  <a:pt x="10723" y="20162"/>
                  <a:pt x="10827" y="20168"/>
                </a:cubicBezTo>
                <a:cubicBezTo>
                  <a:pt x="10931" y="20173"/>
                  <a:pt x="11033" y="20167"/>
                  <a:pt x="11054" y="20154"/>
                </a:cubicBezTo>
                <a:cubicBezTo>
                  <a:pt x="11104" y="20124"/>
                  <a:pt x="11210" y="20119"/>
                  <a:pt x="11296" y="20130"/>
                </a:cubicBezTo>
                <a:cubicBezTo>
                  <a:pt x="11368" y="20111"/>
                  <a:pt x="11404" y="20111"/>
                  <a:pt x="11421" y="20154"/>
                </a:cubicBezTo>
                <a:cubicBezTo>
                  <a:pt x="11426" y="20167"/>
                  <a:pt x="11442" y="20176"/>
                  <a:pt x="11455" y="20185"/>
                </a:cubicBezTo>
                <a:cubicBezTo>
                  <a:pt x="11509" y="20203"/>
                  <a:pt x="11568" y="20213"/>
                  <a:pt x="11606" y="20203"/>
                </a:cubicBezTo>
                <a:cubicBezTo>
                  <a:pt x="11646" y="20193"/>
                  <a:pt x="11680" y="20202"/>
                  <a:pt x="11707" y="20215"/>
                </a:cubicBezTo>
                <a:cubicBezTo>
                  <a:pt x="11707" y="20215"/>
                  <a:pt x="11710" y="20215"/>
                  <a:pt x="11710" y="20215"/>
                </a:cubicBezTo>
                <a:cubicBezTo>
                  <a:pt x="11728" y="20221"/>
                  <a:pt x="11758" y="20229"/>
                  <a:pt x="11776" y="20234"/>
                </a:cubicBezTo>
                <a:cubicBezTo>
                  <a:pt x="11788" y="20237"/>
                  <a:pt x="11791" y="20243"/>
                  <a:pt x="11803" y="20246"/>
                </a:cubicBezTo>
                <a:cubicBezTo>
                  <a:pt x="11819" y="20244"/>
                  <a:pt x="11837" y="20247"/>
                  <a:pt x="11859" y="20259"/>
                </a:cubicBezTo>
                <a:cubicBezTo>
                  <a:pt x="11895" y="20277"/>
                  <a:pt x="11954" y="20301"/>
                  <a:pt x="11989" y="20311"/>
                </a:cubicBezTo>
                <a:cubicBezTo>
                  <a:pt x="12036" y="20325"/>
                  <a:pt x="12049" y="20359"/>
                  <a:pt x="12035" y="20435"/>
                </a:cubicBezTo>
                <a:lnTo>
                  <a:pt x="12030" y="20466"/>
                </a:lnTo>
                <a:cubicBezTo>
                  <a:pt x="12049" y="20483"/>
                  <a:pt x="12111" y="20434"/>
                  <a:pt x="12160" y="20343"/>
                </a:cubicBezTo>
                <a:cubicBezTo>
                  <a:pt x="12232" y="20206"/>
                  <a:pt x="12335" y="20209"/>
                  <a:pt x="12298" y="20348"/>
                </a:cubicBezTo>
                <a:cubicBezTo>
                  <a:pt x="12286" y="20392"/>
                  <a:pt x="12294" y="20440"/>
                  <a:pt x="12316" y="20454"/>
                </a:cubicBezTo>
                <a:cubicBezTo>
                  <a:pt x="12343" y="20470"/>
                  <a:pt x="12352" y="20505"/>
                  <a:pt x="12352" y="20543"/>
                </a:cubicBezTo>
                <a:lnTo>
                  <a:pt x="12414" y="20603"/>
                </a:lnTo>
                <a:lnTo>
                  <a:pt x="12330" y="20671"/>
                </a:lnTo>
                <a:cubicBezTo>
                  <a:pt x="12297" y="20697"/>
                  <a:pt x="12256" y="20712"/>
                  <a:pt x="12211" y="20719"/>
                </a:cubicBezTo>
                <a:cubicBezTo>
                  <a:pt x="12163" y="20734"/>
                  <a:pt x="12107" y="20744"/>
                  <a:pt x="12050" y="20744"/>
                </a:cubicBezTo>
                <a:cubicBezTo>
                  <a:pt x="11935" y="20744"/>
                  <a:pt x="11890" y="20759"/>
                  <a:pt x="11868" y="20806"/>
                </a:cubicBezTo>
                <a:cubicBezTo>
                  <a:pt x="11864" y="20816"/>
                  <a:pt x="11861" y="20826"/>
                  <a:pt x="11858" y="20837"/>
                </a:cubicBezTo>
                <a:cubicBezTo>
                  <a:pt x="11852" y="20862"/>
                  <a:pt x="11849" y="20885"/>
                  <a:pt x="11854" y="20904"/>
                </a:cubicBezTo>
                <a:cubicBezTo>
                  <a:pt x="11858" y="20918"/>
                  <a:pt x="11869" y="20928"/>
                  <a:pt x="11879" y="20938"/>
                </a:cubicBezTo>
                <a:cubicBezTo>
                  <a:pt x="11884" y="20943"/>
                  <a:pt x="11886" y="20950"/>
                  <a:pt x="11893" y="20954"/>
                </a:cubicBezTo>
                <a:cubicBezTo>
                  <a:pt x="11895" y="20955"/>
                  <a:pt x="11898" y="20955"/>
                  <a:pt x="11901" y="20957"/>
                </a:cubicBezTo>
                <a:cubicBezTo>
                  <a:pt x="11942" y="20976"/>
                  <a:pt x="12005" y="20982"/>
                  <a:pt x="12096" y="20969"/>
                </a:cubicBezTo>
                <a:cubicBezTo>
                  <a:pt x="12102" y="20968"/>
                  <a:pt x="12105" y="20969"/>
                  <a:pt x="12111" y="20969"/>
                </a:cubicBezTo>
                <a:cubicBezTo>
                  <a:pt x="12131" y="20967"/>
                  <a:pt x="12150" y="20968"/>
                  <a:pt x="12167" y="20970"/>
                </a:cubicBezTo>
                <a:cubicBezTo>
                  <a:pt x="12240" y="20970"/>
                  <a:pt x="12293" y="20986"/>
                  <a:pt x="12355" y="21050"/>
                </a:cubicBezTo>
                <a:cubicBezTo>
                  <a:pt x="12427" y="21126"/>
                  <a:pt x="12450" y="21181"/>
                  <a:pt x="12425" y="21217"/>
                </a:cubicBezTo>
                <a:cubicBezTo>
                  <a:pt x="12425" y="21220"/>
                  <a:pt x="12432" y="21228"/>
                  <a:pt x="12431" y="21230"/>
                </a:cubicBezTo>
                <a:cubicBezTo>
                  <a:pt x="12426" y="21238"/>
                  <a:pt x="12395" y="21244"/>
                  <a:pt x="12363" y="21249"/>
                </a:cubicBezTo>
                <a:cubicBezTo>
                  <a:pt x="12321" y="21262"/>
                  <a:pt x="12266" y="21271"/>
                  <a:pt x="12183" y="21270"/>
                </a:cubicBezTo>
                <a:cubicBezTo>
                  <a:pt x="11995" y="21266"/>
                  <a:pt x="11947" y="21281"/>
                  <a:pt x="11893" y="21362"/>
                </a:cubicBezTo>
                <a:cubicBezTo>
                  <a:pt x="11811" y="21483"/>
                  <a:pt x="11873" y="21491"/>
                  <a:pt x="12120" y="21390"/>
                </a:cubicBezTo>
                <a:cubicBezTo>
                  <a:pt x="12260" y="21333"/>
                  <a:pt x="12303" y="21331"/>
                  <a:pt x="12377" y="21378"/>
                </a:cubicBezTo>
                <a:cubicBezTo>
                  <a:pt x="12426" y="21409"/>
                  <a:pt x="12570" y="21437"/>
                  <a:pt x="12697" y="21443"/>
                </a:cubicBezTo>
                <a:cubicBezTo>
                  <a:pt x="12855" y="21450"/>
                  <a:pt x="12911" y="21446"/>
                  <a:pt x="12990" y="21382"/>
                </a:cubicBezTo>
                <a:cubicBezTo>
                  <a:pt x="12996" y="21378"/>
                  <a:pt x="13001" y="21374"/>
                  <a:pt x="13007" y="21369"/>
                </a:cubicBezTo>
                <a:cubicBezTo>
                  <a:pt x="13033" y="21346"/>
                  <a:pt x="13061" y="21318"/>
                  <a:pt x="13098" y="21281"/>
                </a:cubicBezTo>
                <a:cubicBezTo>
                  <a:pt x="13110" y="21269"/>
                  <a:pt x="13120" y="21262"/>
                  <a:pt x="13131" y="21251"/>
                </a:cubicBezTo>
                <a:cubicBezTo>
                  <a:pt x="13156" y="21221"/>
                  <a:pt x="13199" y="21175"/>
                  <a:pt x="13206" y="21163"/>
                </a:cubicBezTo>
                <a:cubicBezTo>
                  <a:pt x="13227" y="21126"/>
                  <a:pt x="13252" y="21122"/>
                  <a:pt x="13282" y="21146"/>
                </a:cubicBezTo>
                <a:cubicBezTo>
                  <a:pt x="13282" y="21147"/>
                  <a:pt x="13284" y="21146"/>
                  <a:pt x="13285" y="21146"/>
                </a:cubicBezTo>
                <a:cubicBezTo>
                  <a:pt x="13295" y="21144"/>
                  <a:pt x="13312" y="21134"/>
                  <a:pt x="13317" y="21136"/>
                </a:cubicBezTo>
                <a:cubicBezTo>
                  <a:pt x="13349" y="21156"/>
                  <a:pt x="13357" y="21099"/>
                  <a:pt x="13343" y="20962"/>
                </a:cubicBezTo>
                <a:cubicBezTo>
                  <a:pt x="13332" y="20851"/>
                  <a:pt x="13336" y="20740"/>
                  <a:pt x="13353" y="20714"/>
                </a:cubicBezTo>
                <a:cubicBezTo>
                  <a:pt x="13369" y="20687"/>
                  <a:pt x="13383" y="20629"/>
                  <a:pt x="13383" y="20584"/>
                </a:cubicBezTo>
                <a:cubicBezTo>
                  <a:pt x="13384" y="20582"/>
                  <a:pt x="13386" y="20581"/>
                  <a:pt x="13386" y="20578"/>
                </a:cubicBezTo>
                <a:cubicBezTo>
                  <a:pt x="13385" y="20571"/>
                  <a:pt x="13387" y="20565"/>
                  <a:pt x="13386" y="20558"/>
                </a:cubicBezTo>
                <a:cubicBezTo>
                  <a:pt x="13376" y="20478"/>
                  <a:pt x="13390" y="20428"/>
                  <a:pt x="13419" y="20409"/>
                </a:cubicBezTo>
                <a:cubicBezTo>
                  <a:pt x="13426" y="20395"/>
                  <a:pt x="13433" y="20377"/>
                  <a:pt x="13443" y="20370"/>
                </a:cubicBezTo>
                <a:cubicBezTo>
                  <a:pt x="13518" y="20308"/>
                  <a:pt x="13510" y="20273"/>
                  <a:pt x="13418" y="20249"/>
                </a:cubicBezTo>
                <a:cubicBezTo>
                  <a:pt x="13361" y="20235"/>
                  <a:pt x="13342" y="20204"/>
                  <a:pt x="13351" y="20142"/>
                </a:cubicBezTo>
                <a:cubicBezTo>
                  <a:pt x="13358" y="20095"/>
                  <a:pt x="13388" y="20057"/>
                  <a:pt x="13419" y="20057"/>
                </a:cubicBezTo>
                <a:cubicBezTo>
                  <a:pt x="13451" y="20057"/>
                  <a:pt x="13473" y="20075"/>
                  <a:pt x="13469" y="20099"/>
                </a:cubicBezTo>
                <a:cubicBezTo>
                  <a:pt x="13460" y="20146"/>
                  <a:pt x="13600" y="20124"/>
                  <a:pt x="13675" y="20066"/>
                </a:cubicBezTo>
                <a:cubicBezTo>
                  <a:pt x="13700" y="20047"/>
                  <a:pt x="13740" y="20043"/>
                  <a:pt x="13764" y="20058"/>
                </a:cubicBezTo>
                <a:cubicBezTo>
                  <a:pt x="13796" y="20077"/>
                  <a:pt x="13796" y="20064"/>
                  <a:pt x="13765" y="20009"/>
                </a:cubicBezTo>
                <a:cubicBezTo>
                  <a:pt x="13734" y="19951"/>
                  <a:pt x="13739" y="19924"/>
                  <a:pt x="13786" y="19886"/>
                </a:cubicBezTo>
                <a:cubicBezTo>
                  <a:pt x="13836" y="19845"/>
                  <a:pt x="13853" y="19848"/>
                  <a:pt x="13897" y="19906"/>
                </a:cubicBezTo>
                <a:cubicBezTo>
                  <a:pt x="13925" y="19944"/>
                  <a:pt x="13939" y="19989"/>
                  <a:pt x="13928" y="20006"/>
                </a:cubicBezTo>
                <a:cubicBezTo>
                  <a:pt x="13895" y="20060"/>
                  <a:pt x="14015" y="20084"/>
                  <a:pt x="14099" y="20040"/>
                </a:cubicBezTo>
                <a:cubicBezTo>
                  <a:pt x="14142" y="20018"/>
                  <a:pt x="14174" y="19978"/>
                  <a:pt x="14169" y="19954"/>
                </a:cubicBezTo>
                <a:cubicBezTo>
                  <a:pt x="14164" y="19929"/>
                  <a:pt x="14197" y="19907"/>
                  <a:pt x="14244" y="19907"/>
                </a:cubicBezTo>
                <a:cubicBezTo>
                  <a:pt x="14291" y="19907"/>
                  <a:pt x="14329" y="19925"/>
                  <a:pt x="14332" y="19945"/>
                </a:cubicBezTo>
                <a:cubicBezTo>
                  <a:pt x="14334" y="19966"/>
                  <a:pt x="14352" y="20009"/>
                  <a:pt x="14370" y="20042"/>
                </a:cubicBezTo>
                <a:cubicBezTo>
                  <a:pt x="14390" y="20078"/>
                  <a:pt x="14383" y="20117"/>
                  <a:pt x="14356" y="20143"/>
                </a:cubicBezTo>
                <a:cubicBezTo>
                  <a:pt x="14352" y="20147"/>
                  <a:pt x="14356" y="20148"/>
                  <a:pt x="14353" y="20151"/>
                </a:cubicBezTo>
                <a:cubicBezTo>
                  <a:pt x="14363" y="20151"/>
                  <a:pt x="14373" y="20149"/>
                  <a:pt x="14382" y="20153"/>
                </a:cubicBezTo>
                <a:cubicBezTo>
                  <a:pt x="14397" y="20158"/>
                  <a:pt x="14411" y="20157"/>
                  <a:pt x="14425" y="20157"/>
                </a:cubicBezTo>
                <a:cubicBezTo>
                  <a:pt x="14428" y="20156"/>
                  <a:pt x="14431" y="20155"/>
                  <a:pt x="14434" y="20154"/>
                </a:cubicBezTo>
                <a:cubicBezTo>
                  <a:pt x="14437" y="20148"/>
                  <a:pt x="14443" y="20142"/>
                  <a:pt x="14443" y="20135"/>
                </a:cubicBezTo>
                <a:cubicBezTo>
                  <a:pt x="14443" y="20067"/>
                  <a:pt x="14615" y="19959"/>
                  <a:pt x="14683" y="19985"/>
                </a:cubicBezTo>
                <a:cubicBezTo>
                  <a:pt x="14713" y="19996"/>
                  <a:pt x="14747" y="19977"/>
                  <a:pt x="14760" y="19943"/>
                </a:cubicBezTo>
                <a:cubicBezTo>
                  <a:pt x="14780" y="19892"/>
                  <a:pt x="14795" y="19890"/>
                  <a:pt x="14842" y="19928"/>
                </a:cubicBezTo>
                <a:cubicBezTo>
                  <a:pt x="14873" y="19953"/>
                  <a:pt x="14890" y="20002"/>
                  <a:pt x="14879" y="20036"/>
                </a:cubicBezTo>
                <a:cubicBezTo>
                  <a:pt x="14871" y="20061"/>
                  <a:pt x="14875" y="20077"/>
                  <a:pt x="14886" y="20088"/>
                </a:cubicBezTo>
                <a:cubicBezTo>
                  <a:pt x="14906" y="20071"/>
                  <a:pt x="14927" y="20058"/>
                  <a:pt x="14947" y="20035"/>
                </a:cubicBezTo>
                <a:lnTo>
                  <a:pt x="14951" y="20031"/>
                </a:lnTo>
                <a:cubicBezTo>
                  <a:pt x="14955" y="19997"/>
                  <a:pt x="14984" y="19965"/>
                  <a:pt x="15016" y="19954"/>
                </a:cubicBezTo>
                <a:lnTo>
                  <a:pt x="15062" y="19899"/>
                </a:lnTo>
                <a:lnTo>
                  <a:pt x="15182" y="19993"/>
                </a:lnTo>
                <a:cubicBezTo>
                  <a:pt x="15243" y="20040"/>
                  <a:pt x="15312" y="20076"/>
                  <a:pt x="15346" y="20082"/>
                </a:cubicBezTo>
                <a:cubicBezTo>
                  <a:pt x="15348" y="20083"/>
                  <a:pt x="15354" y="20086"/>
                  <a:pt x="15357" y="20086"/>
                </a:cubicBezTo>
                <a:cubicBezTo>
                  <a:pt x="15368" y="20086"/>
                  <a:pt x="15381" y="20094"/>
                  <a:pt x="15393" y="20099"/>
                </a:cubicBezTo>
                <a:cubicBezTo>
                  <a:pt x="15439" y="20071"/>
                  <a:pt x="15480" y="20093"/>
                  <a:pt x="15489" y="20153"/>
                </a:cubicBezTo>
                <a:cubicBezTo>
                  <a:pt x="15490" y="20163"/>
                  <a:pt x="15495" y="20174"/>
                  <a:pt x="15498" y="20187"/>
                </a:cubicBezTo>
                <a:cubicBezTo>
                  <a:pt x="15517" y="20213"/>
                  <a:pt x="15523" y="20239"/>
                  <a:pt x="15512" y="20264"/>
                </a:cubicBezTo>
                <a:cubicBezTo>
                  <a:pt x="15511" y="20265"/>
                  <a:pt x="15512" y="20266"/>
                  <a:pt x="15512" y="20267"/>
                </a:cubicBezTo>
                <a:cubicBezTo>
                  <a:pt x="15513" y="20279"/>
                  <a:pt x="15516" y="20286"/>
                  <a:pt x="15517" y="20298"/>
                </a:cubicBezTo>
                <a:cubicBezTo>
                  <a:pt x="15519" y="20321"/>
                  <a:pt x="15543" y="20334"/>
                  <a:pt x="15582" y="20343"/>
                </a:cubicBezTo>
                <a:cubicBezTo>
                  <a:pt x="15609" y="20343"/>
                  <a:pt x="15628" y="20338"/>
                  <a:pt x="15662" y="20343"/>
                </a:cubicBezTo>
                <a:cubicBezTo>
                  <a:pt x="15713" y="20350"/>
                  <a:pt x="15733" y="20347"/>
                  <a:pt x="15762" y="20348"/>
                </a:cubicBezTo>
                <a:cubicBezTo>
                  <a:pt x="15809" y="20345"/>
                  <a:pt x="15850" y="20340"/>
                  <a:pt x="15862" y="20329"/>
                </a:cubicBezTo>
                <a:cubicBezTo>
                  <a:pt x="15862" y="20329"/>
                  <a:pt x="15862" y="20328"/>
                  <a:pt x="15862" y="20328"/>
                </a:cubicBezTo>
                <a:cubicBezTo>
                  <a:pt x="15867" y="20323"/>
                  <a:pt x="15870" y="20317"/>
                  <a:pt x="15867" y="20310"/>
                </a:cubicBezTo>
                <a:cubicBezTo>
                  <a:pt x="15856" y="20281"/>
                  <a:pt x="15897" y="20224"/>
                  <a:pt x="15945" y="20183"/>
                </a:cubicBezTo>
                <a:cubicBezTo>
                  <a:pt x="15950" y="20160"/>
                  <a:pt x="15958" y="20140"/>
                  <a:pt x="15973" y="20128"/>
                </a:cubicBezTo>
                <a:cubicBezTo>
                  <a:pt x="16014" y="20095"/>
                  <a:pt x="16038" y="20096"/>
                  <a:pt x="16060" y="20130"/>
                </a:cubicBezTo>
                <a:cubicBezTo>
                  <a:pt x="16080" y="20162"/>
                  <a:pt x="16118" y="20158"/>
                  <a:pt x="16186" y="20115"/>
                </a:cubicBezTo>
                <a:cubicBezTo>
                  <a:pt x="16187" y="20114"/>
                  <a:pt x="16186" y="20114"/>
                  <a:pt x="16187" y="20114"/>
                </a:cubicBezTo>
                <a:cubicBezTo>
                  <a:pt x="16190" y="20113"/>
                  <a:pt x="16192" y="20111"/>
                  <a:pt x="16195" y="20109"/>
                </a:cubicBezTo>
                <a:cubicBezTo>
                  <a:pt x="16248" y="20076"/>
                  <a:pt x="16276" y="20070"/>
                  <a:pt x="16302" y="20082"/>
                </a:cubicBezTo>
                <a:cubicBezTo>
                  <a:pt x="16307" y="20078"/>
                  <a:pt x="16312" y="20077"/>
                  <a:pt x="16317" y="20073"/>
                </a:cubicBezTo>
                <a:cubicBezTo>
                  <a:pt x="16401" y="20000"/>
                  <a:pt x="16593" y="19968"/>
                  <a:pt x="16670" y="20015"/>
                </a:cubicBezTo>
                <a:cubicBezTo>
                  <a:pt x="16687" y="20025"/>
                  <a:pt x="16719" y="20027"/>
                  <a:pt x="16753" y="20027"/>
                </a:cubicBezTo>
                <a:cubicBezTo>
                  <a:pt x="16763" y="20020"/>
                  <a:pt x="16774" y="20011"/>
                  <a:pt x="16782" y="20009"/>
                </a:cubicBezTo>
                <a:cubicBezTo>
                  <a:pt x="16782" y="20009"/>
                  <a:pt x="16783" y="20009"/>
                  <a:pt x="16784" y="20009"/>
                </a:cubicBezTo>
                <a:cubicBezTo>
                  <a:pt x="16784" y="20009"/>
                  <a:pt x="16785" y="20009"/>
                  <a:pt x="16785" y="20009"/>
                </a:cubicBezTo>
                <a:cubicBezTo>
                  <a:pt x="16799" y="20007"/>
                  <a:pt x="16817" y="20015"/>
                  <a:pt x="16833" y="20021"/>
                </a:cubicBezTo>
                <a:cubicBezTo>
                  <a:pt x="16868" y="20017"/>
                  <a:pt x="16895" y="20026"/>
                  <a:pt x="16914" y="20043"/>
                </a:cubicBezTo>
                <a:cubicBezTo>
                  <a:pt x="16944" y="20041"/>
                  <a:pt x="16976" y="20037"/>
                  <a:pt x="16993" y="20027"/>
                </a:cubicBezTo>
                <a:cubicBezTo>
                  <a:pt x="17001" y="20021"/>
                  <a:pt x="17014" y="20024"/>
                  <a:pt x="17026" y="20023"/>
                </a:cubicBezTo>
                <a:cubicBezTo>
                  <a:pt x="17052" y="20015"/>
                  <a:pt x="17081" y="20016"/>
                  <a:pt x="17120" y="20036"/>
                </a:cubicBezTo>
                <a:cubicBezTo>
                  <a:pt x="17146" y="20050"/>
                  <a:pt x="17164" y="20052"/>
                  <a:pt x="17182" y="20051"/>
                </a:cubicBezTo>
                <a:cubicBezTo>
                  <a:pt x="17187" y="20050"/>
                  <a:pt x="17191" y="20049"/>
                  <a:pt x="17196" y="20048"/>
                </a:cubicBezTo>
                <a:cubicBezTo>
                  <a:pt x="17202" y="20046"/>
                  <a:pt x="17209" y="20039"/>
                  <a:pt x="17215" y="20035"/>
                </a:cubicBezTo>
                <a:cubicBezTo>
                  <a:pt x="17230" y="20024"/>
                  <a:pt x="17244" y="20012"/>
                  <a:pt x="17254" y="19996"/>
                </a:cubicBezTo>
                <a:cubicBezTo>
                  <a:pt x="17255" y="19995"/>
                  <a:pt x="17257" y="19995"/>
                  <a:pt x="17257" y="19994"/>
                </a:cubicBezTo>
                <a:cubicBezTo>
                  <a:pt x="17278" y="19961"/>
                  <a:pt x="17294" y="19944"/>
                  <a:pt x="17314" y="19939"/>
                </a:cubicBezTo>
                <a:cubicBezTo>
                  <a:pt x="17315" y="19938"/>
                  <a:pt x="17317" y="19938"/>
                  <a:pt x="17318" y="19937"/>
                </a:cubicBezTo>
                <a:cubicBezTo>
                  <a:pt x="17324" y="19936"/>
                  <a:pt x="17340" y="19944"/>
                  <a:pt x="17348" y="19945"/>
                </a:cubicBezTo>
                <a:cubicBezTo>
                  <a:pt x="17353" y="19946"/>
                  <a:pt x="17358" y="19949"/>
                  <a:pt x="17362" y="19949"/>
                </a:cubicBezTo>
                <a:cubicBezTo>
                  <a:pt x="17373" y="19951"/>
                  <a:pt x="17383" y="19951"/>
                  <a:pt x="17398" y="19959"/>
                </a:cubicBezTo>
                <a:cubicBezTo>
                  <a:pt x="17404" y="19962"/>
                  <a:pt x="17403" y="19964"/>
                  <a:pt x="17408" y="19967"/>
                </a:cubicBezTo>
                <a:cubicBezTo>
                  <a:pt x="17420" y="19973"/>
                  <a:pt x="17423" y="19970"/>
                  <a:pt x="17438" y="19978"/>
                </a:cubicBezTo>
                <a:cubicBezTo>
                  <a:pt x="17452" y="19985"/>
                  <a:pt x="17460" y="19988"/>
                  <a:pt x="17470" y="19993"/>
                </a:cubicBezTo>
                <a:cubicBezTo>
                  <a:pt x="17500" y="19985"/>
                  <a:pt x="17534" y="19974"/>
                  <a:pt x="17596" y="19944"/>
                </a:cubicBezTo>
                <a:cubicBezTo>
                  <a:pt x="17656" y="19915"/>
                  <a:pt x="17673" y="19913"/>
                  <a:pt x="17705" y="19901"/>
                </a:cubicBezTo>
                <a:cubicBezTo>
                  <a:pt x="17721" y="19880"/>
                  <a:pt x="17746" y="19863"/>
                  <a:pt x="17788" y="19855"/>
                </a:cubicBezTo>
                <a:cubicBezTo>
                  <a:pt x="17826" y="19840"/>
                  <a:pt x="17864" y="19840"/>
                  <a:pt x="17899" y="19848"/>
                </a:cubicBezTo>
                <a:cubicBezTo>
                  <a:pt x="17947" y="19836"/>
                  <a:pt x="17975" y="19841"/>
                  <a:pt x="17999" y="19882"/>
                </a:cubicBezTo>
                <a:cubicBezTo>
                  <a:pt x="18015" y="19911"/>
                  <a:pt x="18027" y="19924"/>
                  <a:pt x="18040" y="19925"/>
                </a:cubicBezTo>
                <a:cubicBezTo>
                  <a:pt x="18050" y="19926"/>
                  <a:pt x="18066" y="19912"/>
                  <a:pt x="18083" y="19897"/>
                </a:cubicBezTo>
                <a:cubicBezTo>
                  <a:pt x="18115" y="19851"/>
                  <a:pt x="18127" y="19809"/>
                  <a:pt x="18112" y="19776"/>
                </a:cubicBezTo>
                <a:cubicBezTo>
                  <a:pt x="18110" y="19772"/>
                  <a:pt x="18111" y="19766"/>
                  <a:pt x="18108" y="19762"/>
                </a:cubicBezTo>
                <a:cubicBezTo>
                  <a:pt x="18104" y="19755"/>
                  <a:pt x="18094" y="19752"/>
                  <a:pt x="18087" y="19746"/>
                </a:cubicBezTo>
                <a:cubicBezTo>
                  <a:pt x="18073" y="19734"/>
                  <a:pt x="18060" y="19723"/>
                  <a:pt x="18039" y="19715"/>
                </a:cubicBezTo>
                <a:cubicBezTo>
                  <a:pt x="18027" y="19710"/>
                  <a:pt x="18010" y="19710"/>
                  <a:pt x="17996" y="19707"/>
                </a:cubicBezTo>
                <a:cubicBezTo>
                  <a:pt x="17981" y="19705"/>
                  <a:pt x="17969" y="19699"/>
                  <a:pt x="17952" y="19699"/>
                </a:cubicBezTo>
                <a:cubicBezTo>
                  <a:pt x="17916" y="19698"/>
                  <a:pt x="17895" y="19693"/>
                  <a:pt x="17863" y="19691"/>
                </a:cubicBezTo>
                <a:cubicBezTo>
                  <a:pt x="17783" y="19688"/>
                  <a:pt x="17690" y="19685"/>
                  <a:pt x="17632" y="19682"/>
                </a:cubicBezTo>
                <a:cubicBezTo>
                  <a:pt x="17621" y="19682"/>
                  <a:pt x="17613" y="19679"/>
                  <a:pt x="17603" y="19678"/>
                </a:cubicBezTo>
                <a:cubicBezTo>
                  <a:pt x="17598" y="19678"/>
                  <a:pt x="17590" y="19681"/>
                  <a:pt x="17586" y="19681"/>
                </a:cubicBezTo>
                <a:cubicBezTo>
                  <a:pt x="17571" y="19680"/>
                  <a:pt x="17552" y="19672"/>
                  <a:pt x="17535" y="19668"/>
                </a:cubicBezTo>
                <a:cubicBezTo>
                  <a:pt x="17528" y="19666"/>
                  <a:pt x="17521" y="19664"/>
                  <a:pt x="17514" y="19662"/>
                </a:cubicBezTo>
                <a:cubicBezTo>
                  <a:pt x="17513" y="19662"/>
                  <a:pt x="17511" y="19661"/>
                  <a:pt x="17511" y="19661"/>
                </a:cubicBezTo>
                <a:cubicBezTo>
                  <a:pt x="17507" y="19660"/>
                  <a:pt x="17486" y="19660"/>
                  <a:pt x="17484" y="19659"/>
                </a:cubicBezTo>
                <a:cubicBezTo>
                  <a:pt x="17472" y="19655"/>
                  <a:pt x="17336" y="19644"/>
                  <a:pt x="17182" y="19635"/>
                </a:cubicBezTo>
                <a:cubicBezTo>
                  <a:pt x="16867" y="19616"/>
                  <a:pt x="16781" y="19569"/>
                  <a:pt x="16871" y="19462"/>
                </a:cubicBezTo>
                <a:cubicBezTo>
                  <a:pt x="16911" y="19415"/>
                  <a:pt x="16986" y="19396"/>
                  <a:pt x="17109" y="19405"/>
                </a:cubicBezTo>
                <a:cubicBezTo>
                  <a:pt x="17205" y="19411"/>
                  <a:pt x="17285" y="19404"/>
                  <a:pt x="17350" y="19388"/>
                </a:cubicBezTo>
                <a:cubicBezTo>
                  <a:pt x="17361" y="19382"/>
                  <a:pt x="17366" y="19376"/>
                  <a:pt x="17388" y="19371"/>
                </a:cubicBezTo>
                <a:cubicBezTo>
                  <a:pt x="17440" y="19357"/>
                  <a:pt x="17483" y="19322"/>
                  <a:pt x="17484" y="19291"/>
                </a:cubicBezTo>
                <a:cubicBezTo>
                  <a:pt x="17484" y="19290"/>
                  <a:pt x="17484" y="19290"/>
                  <a:pt x="17484" y="19289"/>
                </a:cubicBezTo>
                <a:cubicBezTo>
                  <a:pt x="17484" y="19288"/>
                  <a:pt x="17485" y="19284"/>
                  <a:pt x="17485" y="19283"/>
                </a:cubicBezTo>
                <a:cubicBezTo>
                  <a:pt x="17488" y="19252"/>
                  <a:pt x="17513" y="19225"/>
                  <a:pt x="17552" y="19201"/>
                </a:cubicBezTo>
                <a:cubicBezTo>
                  <a:pt x="17558" y="19197"/>
                  <a:pt x="17563" y="19192"/>
                  <a:pt x="17570" y="19188"/>
                </a:cubicBezTo>
                <a:cubicBezTo>
                  <a:pt x="17612" y="19160"/>
                  <a:pt x="17659" y="19140"/>
                  <a:pt x="17690" y="19147"/>
                </a:cubicBezTo>
                <a:cubicBezTo>
                  <a:pt x="17709" y="19151"/>
                  <a:pt x="17754" y="19144"/>
                  <a:pt x="17790" y="19131"/>
                </a:cubicBezTo>
                <a:cubicBezTo>
                  <a:pt x="17826" y="19117"/>
                  <a:pt x="17954" y="19071"/>
                  <a:pt x="18075" y="19029"/>
                </a:cubicBezTo>
                <a:cubicBezTo>
                  <a:pt x="18096" y="19022"/>
                  <a:pt x="18116" y="19012"/>
                  <a:pt x="18137" y="19003"/>
                </a:cubicBezTo>
                <a:cubicBezTo>
                  <a:pt x="18174" y="18984"/>
                  <a:pt x="18195" y="18970"/>
                  <a:pt x="18235" y="18951"/>
                </a:cubicBezTo>
                <a:cubicBezTo>
                  <a:pt x="18394" y="18879"/>
                  <a:pt x="18396" y="18877"/>
                  <a:pt x="18313" y="18796"/>
                </a:cubicBezTo>
                <a:cubicBezTo>
                  <a:pt x="18212" y="18697"/>
                  <a:pt x="18210" y="18671"/>
                  <a:pt x="18292" y="18517"/>
                </a:cubicBezTo>
                <a:cubicBezTo>
                  <a:pt x="18296" y="18510"/>
                  <a:pt x="18305" y="18501"/>
                  <a:pt x="18310" y="18494"/>
                </a:cubicBezTo>
                <a:cubicBezTo>
                  <a:pt x="18295" y="18478"/>
                  <a:pt x="18279" y="18475"/>
                  <a:pt x="18252" y="18496"/>
                </a:cubicBezTo>
                <a:cubicBezTo>
                  <a:pt x="18222" y="18520"/>
                  <a:pt x="18182" y="18525"/>
                  <a:pt x="18161" y="18507"/>
                </a:cubicBezTo>
                <a:cubicBezTo>
                  <a:pt x="18140" y="18490"/>
                  <a:pt x="18146" y="18508"/>
                  <a:pt x="18177" y="18548"/>
                </a:cubicBezTo>
                <a:cubicBezTo>
                  <a:pt x="18225" y="18609"/>
                  <a:pt x="18221" y="18628"/>
                  <a:pt x="18147" y="18667"/>
                </a:cubicBezTo>
                <a:cubicBezTo>
                  <a:pt x="18020" y="18733"/>
                  <a:pt x="17962" y="18723"/>
                  <a:pt x="17851" y="18621"/>
                </a:cubicBezTo>
                <a:cubicBezTo>
                  <a:pt x="17701" y="18483"/>
                  <a:pt x="17492" y="18459"/>
                  <a:pt x="17293" y="18553"/>
                </a:cubicBezTo>
                <a:cubicBezTo>
                  <a:pt x="17200" y="18597"/>
                  <a:pt x="17113" y="18622"/>
                  <a:pt x="17099" y="18609"/>
                </a:cubicBezTo>
                <a:cubicBezTo>
                  <a:pt x="17086" y="18596"/>
                  <a:pt x="17048" y="18606"/>
                  <a:pt x="17016" y="18632"/>
                </a:cubicBezTo>
                <a:cubicBezTo>
                  <a:pt x="16984" y="18658"/>
                  <a:pt x="16930" y="18668"/>
                  <a:pt x="16894" y="18655"/>
                </a:cubicBezTo>
                <a:cubicBezTo>
                  <a:pt x="16859" y="18642"/>
                  <a:pt x="16817" y="18649"/>
                  <a:pt x="16803" y="18671"/>
                </a:cubicBezTo>
                <a:cubicBezTo>
                  <a:pt x="16763" y="18735"/>
                  <a:pt x="16491" y="18720"/>
                  <a:pt x="16432" y="18651"/>
                </a:cubicBezTo>
                <a:cubicBezTo>
                  <a:pt x="16389" y="18600"/>
                  <a:pt x="16422" y="18570"/>
                  <a:pt x="16615" y="18479"/>
                </a:cubicBezTo>
                <a:cubicBezTo>
                  <a:pt x="16888" y="18350"/>
                  <a:pt x="17002" y="18270"/>
                  <a:pt x="17002" y="18208"/>
                </a:cubicBezTo>
                <a:cubicBezTo>
                  <a:pt x="17002" y="18183"/>
                  <a:pt x="17064" y="18124"/>
                  <a:pt x="17142" y="18076"/>
                </a:cubicBezTo>
                <a:cubicBezTo>
                  <a:pt x="17250" y="18009"/>
                  <a:pt x="17298" y="17999"/>
                  <a:pt x="17344" y="18037"/>
                </a:cubicBezTo>
                <a:cubicBezTo>
                  <a:pt x="17394" y="18078"/>
                  <a:pt x="17391" y="18095"/>
                  <a:pt x="17326" y="18141"/>
                </a:cubicBezTo>
                <a:cubicBezTo>
                  <a:pt x="17283" y="18172"/>
                  <a:pt x="17268" y="18197"/>
                  <a:pt x="17293" y="18197"/>
                </a:cubicBezTo>
                <a:cubicBezTo>
                  <a:pt x="17318" y="18197"/>
                  <a:pt x="17375" y="18160"/>
                  <a:pt x="17419" y="18112"/>
                </a:cubicBezTo>
                <a:cubicBezTo>
                  <a:pt x="17491" y="18034"/>
                  <a:pt x="17478" y="18005"/>
                  <a:pt x="17380" y="18022"/>
                </a:cubicBezTo>
                <a:cubicBezTo>
                  <a:pt x="17360" y="18025"/>
                  <a:pt x="17333" y="17989"/>
                  <a:pt x="17321" y="17941"/>
                </a:cubicBezTo>
                <a:cubicBezTo>
                  <a:pt x="17308" y="17893"/>
                  <a:pt x="17270" y="17854"/>
                  <a:pt x="17236" y="17854"/>
                </a:cubicBezTo>
                <a:cubicBezTo>
                  <a:pt x="17126" y="17854"/>
                  <a:pt x="17118" y="17725"/>
                  <a:pt x="17222" y="17617"/>
                </a:cubicBezTo>
                <a:cubicBezTo>
                  <a:pt x="17296" y="17540"/>
                  <a:pt x="17336" y="17524"/>
                  <a:pt x="17377" y="17557"/>
                </a:cubicBezTo>
                <a:cubicBezTo>
                  <a:pt x="17417" y="17589"/>
                  <a:pt x="17460" y="17589"/>
                  <a:pt x="17524" y="17556"/>
                </a:cubicBezTo>
                <a:cubicBezTo>
                  <a:pt x="17574" y="17529"/>
                  <a:pt x="17651" y="17512"/>
                  <a:pt x="17693" y="17519"/>
                </a:cubicBezTo>
                <a:cubicBezTo>
                  <a:pt x="17736" y="17526"/>
                  <a:pt x="17762" y="17508"/>
                  <a:pt x="17755" y="17477"/>
                </a:cubicBezTo>
                <a:cubicBezTo>
                  <a:pt x="17749" y="17447"/>
                  <a:pt x="17770" y="17415"/>
                  <a:pt x="17801" y="17407"/>
                </a:cubicBezTo>
                <a:cubicBezTo>
                  <a:pt x="18032" y="17339"/>
                  <a:pt x="18025" y="17348"/>
                  <a:pt x="17945" y="17228"/>
                </a:cubicBezTo>
                <a:cubicBezTo>
                  <a:pt x="17892" y="17149"/>
                  <a:pt x="17883" y="17101"/>
                  <a:pt x="17916" y="17069"/>
                </a:cubicBezTo>
                <a:cubicBezTo>
                  <a:pt x="17949" y="17037"/>
                  <a:pt x="17935" y="17011"/>
                  <a:pt x="17870" y="16978"/>
                </a:cubicBezTo>
                <a:cubicBezTo>
                  <a:pt x="17819" y="16953"/>
                  <a:pt x="17782" y="16916"/>
                  <a:pt x="17787" y="16897"/>
                </a:cubicBezTo>
                <a:cubicBezTo>
                  <a:pt x="17792" y="16878"/>
                  <a:pt x="17770" y="16820"/>
                  <a:pt x="17736" y="16768"/>
                </a:cubicBezTo>
                <a:cubicBezTo>
                  <a:pt x="17701" y="16716"/>
                  <a:pt x="17669" y="16549"/>
                  <a:pt x="17664" y="16398"/>
                </a:cubicBezTo>
                <a:cubicBezTo>
                  <a:pt x="17659" y="16257"/>
                  <a:pt x="17630" y="16139"/>
                  <a:pt x="17588" y="16038"/>
                </a:cubicBezTo>
                <a:cubicBezTo>
                  <a:pt x="17587" y="16037"/>
                  <a:pt x="17587" y="16037"/>
                  <a:pt x="17586" y="16036"/>
                </a:cubicBezTo>
                <a:cubicBezTo>
                  <a:pt x="17582" y="16034"/>
                  <a:pt x="17580" y="16031"/>
                  <a:pt x="17577" y="16028"/>
                </a:cubicBezTo>
                <a:cubicBezTo>
                  <a:pt x="17549" y="16014"/>
                  <a:pt x="17534" y="15990"/>
                  <a:pt x="17546" y="15971"/>
                </a:cubicBezTo>
                <a:cubicBezTo>
                  <a:pt x="17550" y="15964"/>
                  <a:pt x="17539" y="15949"/>
                  <a:pt x="17535" y="15937"/>
                </a:cubicBezTo>
                <a:cubicBezTo>
                  <a:pt x="17477" y="15845"/>
                  <a:pt x="17404" y="15773"/>
                  <a:pt x="17308" y="15731"/>
                </a:cubicBezTo>
                <a:cubicBezTo>
                  <a:pt x="17289" y="15723"/>
                  <a:pt x="17276" y="15721"/>
                  <a:pt x="17260" y="15716"/>
                </a:cubicBezTo>
                <a:cubicBezTo>
                  <a:pt x="17211" y="15705"/>
                  <a:pt x="17162" y="15698"/>
                  <a:pt x="17113" y="15693"/>
                </a:cubicBezTo>
                <a:cubicBezTo>
                  <a:pt x="17111" y="15693"/>
                  <a:pt x="17107" y="15693"/>
                  <a:pt x="17105" y="15693"/>
                </a:cubicBezTo>
                <a:cubicBezTo>
                  <a:pt x="17061" y="15696"/>
                  <a:pt x="17014" y="15705"/>
                  <a:pt x="16943" y="15723"/>
                </a:cubicBezTo>
                <a:cubicBezTo>
                  <a:pt x="16904" y="15738"/>
                  <a:pt x="16846" y="15751"/>
                  <a:pt x="16782" y="15757"/>
                </a:cubicBezTo>
                <a:cubicBezTo>
                  <a:pt x="16775" y="15758"/>
                  <a:pt x="16772" y="15758"/>
                  <a:pt x="16766" y="15758"/>
                </a:cubicBezTo>
                <a:cubicBezTo>
                  <a:pt x="16765" y="15758"/>
                  <a:pt x="16765" y="15758"/>
                  <a:pt x="16764" y="15758"/>
                </a:cubicBezTo>
                <a:cubicBezTo>
                  <a:pt x="16754" y="15759"/>
                  <a:pt x="16744" y="15759"/>
                  <a:pt x="16735" y="15760"/>
                </a:cubicBezTo>
                <a:cubicBezTo>
                  <a:pt x="16721" y="15761"/>
                  <a:pt x="16708" y="15763"/>
                  <a:pt x="16696" y="15763"/>
                </a:cubicBezTo>
                <a:cubicBezTo>
                  <a:pt x="16696" y="15763"/>
                  <a:pt x="16695" y="15763"/>
                  <a:pt x="16695" y="15763"/>
                </a:cubicBezTo>
                <a:cubicBezTo>
                  <a:pt x="16603" y="15766"/>
                  <a:pt x="16593" y="15747"/>
                  <a:pt x="16593" y="15645"/>
                </a:cubicBezTo>
                <a:cubicBezTo>
                  <a:pt x="16593" y="15622"/>
                  <a:pt x="16600" y="15572"/>
                  <a:pt x="16602" y="15536"/>
                </a:cubicBezTo>
                <a:cubicBezTo>
                  <a:pt x="16599" y="15467"/>
                  <a:pt x="16601" y="15392"/>
                  <a:pt x="16613" y="15342"/>
                </a:cubicBezTo>
                <a:cubicBezTo>
                  <a:pt x="16631" y="15271"/>
                  <a:pt x="16656" y="14974"/>
                  <a:pt x="16670" y="14681"/>
                </a:cubicBezTo>
                <a:cubicBezTo>
                  <a:pt x="16673" y="14628"/>
                  <a:pt x="16680" y="14589"/>
                  <a:pt x="16684" y="14540"/>
                </a:cubicBezTo>
                <a:cubicBezTo>
                  <a:pt x="16696" y="14341"/>
                  <a:pt x="16708" y="14127"/>
                  <a:pt x="16709" y="14034"/>
                </a:cubicBezTo>
                <a:cubicBezTo>
                  <a:pt x="16710" y="13915"/>
                  <a:pt x="16702" y="13844"/>
                  <a:pt x="16692" y="13778"/>
                </a:cubicBezTo>
                <a:cubicBezTo>
                  <a:pt x="16673" y="13712"/>
                  <a:pt x="16655" y="13658"/>
                  <a:pt x="16631" y="13616"/>
                </a:cubicBezTo>
                <a:cubicBezTo>
                  <a:pt x="16620" y="13599"/>
                  <a:pt x="16608" y="13581"/>
                  <a:pt x="16595" y="13564"/>
                </a:cubicBezTo>
                <a:cubicBezTo>
                  <a:pt x="16560" y="13520"/>
                  <a:pt x="16517" y="13481"/>
                  <a:pt x="16449" y="13431"/>
                </a:cubicBezTo>
                <a:cubicBezTo>
                  <a:pt x="16435" y="13421"/>
                  <a:pt x="16430" y="13413"/>
                  <a:pt x="16418" y="13404"/>
                </a:cubicBezTo>
                <a:cubicBezTo>
                  <a:pt x="16410" y="13401"/>
                  <a:pt x="16397" y="13391"/>
                  <a:pt x="16389" y="13391"/>
                </a:cubicBezTo>
                <a:cubicBezTo>
                  <a:pt x="16338" y="13391"/>
                  <a:pt x="16303" y="13325"/>
                  <a:pt x="16291" y="13254"/>
                </a:cubicBezTo>
                <a:cubicBezTo>
                  <a:pt x="16283" y="13243"/>
                  <a:pt x="16256" y="13217"/>
                  <a:pt x="16256" y="13212"/>
                </a:cubicBezTo>
                <a:cubicBezTo>
                  <a:pt x="16256" y="13206"/>
                  <a:pt x="16284" y="13175"/>
                  <a:pt x="16295" y="13159"/>
                </a:cubicBezTo>
                <a:cubicBezTo>
                  <a:pt x="16298" y="13150"/>
                  <a:pt x="16296" y="13141"/>
                  <a:pt x="16301" y="13133"/>
                </a:cubicBezTo>
                <a:cubicBezTo>
                  <a:pt x="16322" y="13093"/>
                  <a:pt x="16352" y="13065"/>
                  <a:pt x="16374" y="13056"/>
                </a:cubicBezTo>
                <a:cubicBezTo>
                  <a:pt x="16406" y="13020"/>
                  <a:pt x="16430" y="12984"/>
                  <a:pt x="16449" y="12951"/>
                </a:cubicBezTo>
                <a:cubicBezTo>
                  <a:pt x="16452" y="12939"/>
                  <a:pt x="16458" y="12925"/>
                  <a:pt x="16454" y="12919"/>
                </a:cubicBezTo>
                <a:cubicBezTo>
                  <a:pt x="16447" y="12908"/>
                  <a:pt x="16455" y="12891"/>
                  <a:pt x="16468" y="12873"/>
                </a:cubicBezTo>
                <a:cubicBezTo>
                  <a:pt x="16461" y="12854"/>
                  <a:pt x="16479" y="12832"/>
                  <a:pt x="16514" y="12819"/>
                </a:cubicBezTo>
                <a:cubicBezTo>
                  <a:pt x="16516" y="12818"/>
                  <a:pt x="16522" y="12813"/>
                  <a:pt x="16525" y="12812"/>
                </a:cubicBezTo>
                <a:cubicBezTo>
                  <a:pt x="16563" y="12782"/>
                  <a:pt x="16599" y="12745"/>
                  <a:pt x="16604" y="12725"/>
                </a:cubicBezTo>
                <a:cubicBezTo>
                  <a:pt x="16604" y="12723"/>
                  <a:pt x="16615" y="12712"/>
                  <a:pt x="16616" y="12710"/>
                </a:cubicBezTo>
                <a:cubicBezTo>
                  <a:pt x="16623" y="12693"/>
                  <a:pt x="16622" y="12688"/>
                  <a:pt x="16634" y="12663"/>
                </a:cubicBezTo>
                <a:cubicBezTo>
                  <a:pt x="16671" y="12591"/>
                  <a:pt x="16716" y="12540"/>
                  <a:pt x="16734" y="12551"/>
                </a:cubicBezTo>
                <a:cubicBezTo>
                  <a:pt x="16752" y="12562"/>
                  <a:pt x="16846" y="12411"/>
                  <a:pt x="16944" y="12218"/>
                </a:cubicBezTo>
                <a:cubicBezTo>
                  <a:pt x="17008" y="12093"/>
                  <a:pt x="17041" y="12018"/>
                  <a:pt x="17067" y="11944"/>
                </a:cubicBezTo>
                <a:cubicBezTo>
                  <a:pt x="17083" y="11775"/>
                  <a:pt x="17079" y="11557"/>
                  <a:pt x="17059" y="11380"/>
                </a:cubicBezTo>
                <a:cubicBezTo>
                  <a:pt x="17056" y="11375"/>
                  <a:pt x="17055" y="11363"/>
                  <a:pt x="17052" y="11360"/>
                </a:cubicBezTo>
                <a:cubicBezTo>
                  <a:pt x="17024" y="11327"/>
                  <a:pt x="16995" y="11241"/>
                  <a:pt x="16987" y="11169"/>
                </a:cubicBezTo>
                <a:cubicBezTo>
                  <a:pt x="16979" y="11096"/>
                  <a:pt x="16940" y="10989"/>
                  <a:pt x="16900" y="10928"/>
                </a:cubicBezTo>
                <a:cubicBezTo>
                  <a:pt x="16859" y="10868"/>
                  <a:pt x="16825" y="10782"/>
                  <a:pt x="16825" y="10737"/>
                </a:cubicBezTo>
                <a:cubicBezTo>
                  <a:pt x="16825" y="10721"/>
                  <a:pt x="16819" y="10706"/>
                  <a:pt x="16814" y="10692"/>
                </a:cubicBezTo>
                <a:cubicBezTo>
                  <a:pt x="16805" y="10668"/>
                  <a:pt x="16795" y="10649"/>
                  <a:pt x="16784" y="10632"/>
                </a:cubicBezTo>
                <a:cubicBezTo>
                  <a:pt x="16742" y="10584"/>
                  <a:pt x="16676" y="10554"/>
                  <a:pt x="16598" y="10564"/>
                </a:cubicBezTo>
                <a:cubicBezTo>
                  <a:pt x="16543" y="10572"/>
                  <a:pt x="16400" y="10642"/>
                  <a:pt x="16280" y="10718"/>
                </a:cubicBezTo>
                <a:cubicBezTo>
                  <a:pt x="16049" y="10866"/>
                  <a:pt x="15965" y="10853"/>
                  <a:pt x="15928" y="10661"/>
                </a:cubicBezTo>
                <a:cubicBezTo>
                  <a:pt x="15920" y="10617"/>
                  <a:pt x="15910" y="10579"/>
                  <a:pt x="15906" y="10579"/>
                </a:cubicBezTo>
                <a:cubicBezTo>
                  <a:pt x="15890" y="10579"/>
                  <a:pt x="15878" y="10461"/>
                  <a:pt x="15870" y="10314"/>
                </a:cubicBezTo>
                <a:cubicBezTo>
                  <a:pt x="15809" y="10254"/>
                  <a:pt x="15806" y="10055"/>
                  <a:pt x="15859" y="9957"/>
                </a:cubicBezTo>
                <a:cubicBezTo>
                  <a:pt x="15859" y="9755"/>
                  <a:pt x="15866" y="9559"/>
                  <a:pt x="15884" y="9484"/>
                </a:cubicBezTo>
                <a:cubicBezTo>
                  <a:pt x="15904" y="9401"/>
                  <a:pt x="15922" y="9283"/>
                  <a:pt x="15924" y="9220"/>
                </a:cubicBezTo>
                <a:cubicBezTo>
                  <a:pt x="15926" y="9157"/>
                  <a:pt x="15942" y="9091"/>
                  <a:pt x="15960" y="9073"/>
                </a:cubicBezTo>
                <a:cubicBezTo>
                  <a:pt x="15978" y="9055"/>
                  <a:pt x="15993" y="9017"/>
                  <a:pt x="15993" y="8987"/>
                </a:cubicBezTo>
                <a:cubicBezTo>
                  <a:pt x="15993" y="8975"/>
                  <a:pt x="16007" y="8938"/>
                  <a:pt x="16014" y="8912"/>
                </a:cubicBezTo>
                <a:cubicBezTo>
                  <a:pt x="16014" y="8894"/>
                  <a:pt x="16018" y="8892"/>
                  <a:pt x="16018" y="8876"/>
                </a:cubicBezTo>
                <a:cubicBezTo>
                  <a:pt x="16008" y="8833"/>
                  <a:pt x="16012" y="8793"/>
                  <a:pt x="16028" y="8760"/>
                </a:cubicBezTo>
                <a:cubicBezTo>
                  <a:pt x="16029" y="8755"/>
                  <a:pt x="16029" y="8735"/>
                  <a:pt x="16031" y="8733"/>
                </a:cubicBezTo>
                <a:cubicBezTo>
                  <a:pt x="16042" y="8714"/>
                  <a:pt x="16051" y="8681"/>
                  <a:pt x="16058" y="8653"/>
                </a:cubicBezTo>
                <a:cubicBezTo>
                  <a:pt x="16057" y="8638"/>
                  <a:pt x="16062" y="8616"/>
                  <a:pt x="16079" y="8584"/>
                </a:cubicBezTo>
                <a:cubicBezTo>
                  <a:pt x="16096" y="8554"/>
                  <a:pt x="16116" y="8533"/>
                  <a:pt x="16133" y="8519"/>
                </a:cubicBezTo>
                <a:cubicBezTo>
                  <a:pt x="16134" y="8518"/>
                  <a:pt x="16133" y="8517"/>
                  <a:pt x="16133" y="8516"/>
                </a:cubicBezTo>
                <a:cubicBezTo>
                  <a:pt x="16136" y="8502"/>
                  <a:pt x="16142" y="8492"/>
                  <a:pt x="16144" y="8476"/>
                </a:cubicBezTo>
                <a:cubicBezTo>
                  <a:pt x="16152" y="8429"/>
                  <a:pt x="16161" y="8390"/>
                  <a:pt x="16166" y="8390"/>
                </a:cubicBezTo>
                <a:cubicBezTo>
                  <a:pt x="16177" y="8390"/>
                  <a:pt x="16209" y="8250"/>
                  <a:pt x="16227" y="8123"/>
                </a:cubicBezTo>
                <a:cubicBezTo>
                  <a:pt x="16227" y="8123"/>
                  <a:pt x="16227" y="8122"/>
                  <a:pt x="16227" y="8122"/>
                </a:cubicBezTo>
                <a:cubicBezTo>
                  <a:pt x="16222" y="8088"/>
                  <a:pt x="16236" y="8052"/>
                  <a:pt x="16259" y="8042"/>
                </a:cubicBezTo>
                <a:cubicBezTo>
                  <a:pt x="16265" y="8029"/>
                  <a:pt x="16269" y="8019"/>
                  <a:pt x="16276" y="8007"/>
                </a:cubicBezTo>
                <a:cubicBezTo>
                  <a:pt x="16266" y="7976"/>
                  <a:pt x="16295" y="7920"/>
                  <a:pt x="16341" y="7879"/>
                </a:cubicBezTo>
                <a:cubicBezTo>
                  <a:pt x="16357" y="7864"/>
                  <a:pt x="16366" y="7846"/>
                  <a:pt x="16377" y="7829"/>
                </a:cubicBezTo>
                <a:cubicBezTo>
                  <a:pt x="16375" y="7811"/>
                  <a:pt x="16383" y="7774"/>
                  <a:pt x="16400" y="7717"/>
                </a:cubicBezTo>
                <a:cubicBezTo>
                  <a:pt x="16398" y="7693"/>
                  <a:pt x="16403" y="7666"/>
                  <a:pt x="16414" y="7643"/>
                </a:cubicBezTo>
                <a:cubicBezTo>
                  <a:pt x="16416" y="7630"/>
                  <a:pt x="16420" y="7617"/>
                  <a:pt x="16424" y="7605"/>
                </a:cubicBezTo>
                <a:cubicBezTo>
                  <a:pt x="16426" y="7597"/>
                  <a:pt x="16433" y="7592"/>
                  <a:pt x="16436" y="7585"/>
                </a:cubicBezTo>
                <a:cubicBezTo>
                  <a:pt x="16441" y="7548"/>
                  <a:pt x="16450" y="7519"/>
                  <a:pt x="16471" y="7523"/>
                </a:cubicBezTo>
                <a:cubicBezTo>
                  <a:pt x="16481" y="7493"/>
                  <a:pt x="16490" y="7460"/>
                  <a:pt x="16496" y="7429"/>
                </a:cubicBezTo>
                <a:cubicBezTo>
                  <a:pt x="16502" y="7394"/>
                  <a:pt x="16515" y="7354"/>
                  <a:pt x="16530" y="7313"/>
                </a:cubicBezTo>
                <a:cubicBezTo>
                  <a:pt x="16544" y="7248"/>
                  <a:pt x="16572" y="7192"/>
                  <a:pt x="16602" y="7165"/>
                </a:cubicBezTo>
                <a:cubicBezTo>
                  <a:pt x="16631" y="7118"/>
                  <a:pt x="16646" y="7081"/>
                  <a:pt x="16631" y="7081"/>
                </a:cubicBezTo>
                <a:cubicBezTo>
                  <a:pt x="16620" y="7081"/>
                  <a:pt x="16635" y="7047"/>
                  <a:pt x="16662" y="7004"/>
                </a:cubicBezTo>
                <a:cubicBezTo>
                  <a:pt x="16662" y="6979"/>
                  <a:pt x="16671" y="6964"/>
                  <a:pt x="16688" y="6963"/>
                </a:cubicBezTo>
                <a:cubicBezTo>
                  <a:pt x="16691" y="6959"/>
                  <a:pt x="16692" y="6956"/>
                  <a:pt x="16695" y="6952"/>
                </a:cubicBezTo>
                <a:cubicBezTo>
                  <a:pt x="16696" y="6950"/>
                  <a:pt x="16697" y="6949"/>
                  <a:pt x="16698" y="6948"/>
                </a:cubicBezTo>
                <a:cubicBezTo>
                  <a:pt x="16723" y="6867"/>
                  <a:pt x="16766" y="6770"/>
                  <a:pt x="16814" y="6674"/>
                </a:cubicBezTo>
                <a:cubicBezTo>
                  <a:pt x="16817" y="6668"/>
                  <a:pt x="16817" y="6665"/>
                  <a:pt x="16820" y="6659"/>
                </a:cubicBezTo>
                <a:cubicBezTo>
                  <a:pt x="16826" y="6646"/>
                  <a:pt x="16833" y="6639"/>
                  <a:pt x="16839" y="6627"/>
                </a:cubicBezTo>
                <a:cubicBezTo>
                  <a:pt x="16864" y="6575"/>
                  <a:pt x="16892" y="6516"/>
                  <a:pt x="16896" y="6498"/>
                </a:cubicBezTo>
                <a:cubicBezTo>
                  <a:pt x="16900" y="6472"/>
                  <a:pt x="16956" y="6370"/>
                  <a:pt x="17019" y="6273"/>
                </a:cubicBezTo>
                <a:cubicBezTo>
                  <a:pt x="17082" y="6175"/>
                  <a:pt x="17132" y="6076"/>
                  <a:pt x="17132" y="6053"/>
                </a:cubicBezTo>
                <a:cubicBezTo>
                  <a:pt x="17132" y="6048"/>
                  <a:pt x="17145" y="6037"/>
                  <a:pt x="17149" y="6030"/>
                </a:cubicBezTo>
                <a:cubicBezTo>
                  <a:pt x="17155" y="6017"/>
                  <a:pt x="17164" y="6007"/>
                  <a:pt x="17178" y="5993"/>
                </a:cubicBezTo>
                <a:cubicBezTo>
                  <a:pt x="17180" y="5991"/>
                  <a:pt x="17180" y="5990"/>
                  <a:pt x="17182" y="5988"/>
                </a:cubicBezTo>
                <a:cubicBezTo>
                  <a:pt x="17215" y="5917"/>
                  <a:pt x="17250" y="5853"/>
                  <a:pt x="17287" y="5804"/>
                </a:cubicBezTo>
                <a:cubicBezTo>
                  <a:pt x="17288" y="5802"/>
                  <a:pt x="17289" y="5799"/>
                  <a:pt x="17290" y="5797"/>
                </a:cubicBezTo>
                <a:cubicBezTo>
                  <a:pt x="17331" y="5745"/>
                  <a:pt x="17371" y="5714"/>
                  <a:pt x="17398" y="5731"/>
                </a:cubicBezTo>
                <a:cubicBezTo>
                  <a:pt x="17420" y="5744"/>
                  <a:pt x="17429" y="5729"/>
                  <a:pt x="17416" y="5697"/>
                </a:cubicBezTo>
                <a:cubicBezTo>
                  <a:pt x="17404" y="5665"/>
                  <a:pt x="17477" y="5514"/>
                  <a:pt x="17579" y="5362"/>
                </a:cubicBezTo>
                <a:cubicBezTo>
                  <a:pt x="17662" y="5238"/>
                  <a:pt x="17698" y="5175"/>
                  <a:pt x="17751" y="5094"/>
                </a:cubicBezTo>
                <a:cubicBezTo>
                  <a:pt x="17759" y="5079"/>
                  <a:pt x="17767" y="5066"/>
                  <a:pt x="17776" y="5056"/>
                </a:cubicBezTo>
                <a:cubicBezTo>
                  <a:pt x="17838" y="4958"/>
                  <a:pt x="17914" y="4847"/>
                  <a:pt x="17988" y="4727"/>
                </a:cubicBezTo>
                <a:cubicBezTo>
                  <a:pt x="18247" y="4302"/>
                  <a:pt x="19401" y="2631"/>
                  <a:pt x="19755" y="2167"/>
                </a:cubicBezTo>
                <a:cubicBezTo>
                  <a:pt x="20009" y="1835"/>
                  <a:pt x="20519" y="1270"/>
                  <a:pt x="20771" y="1042"/>
                </a:cubicBezTo>
                <a:cubicBezTo>
                  <a:pt x="20879" y="944"/>
                  <a:pt x="20952" y="850"/>
                  <a:pt x="20933" y="831"/>
                </a:cubicBezTo>
                <a:cubicBezTo>
                  <a:pt x="20919" y="817"/>
                  <a:pt x="20900" y="810"/>
                  <a:pt x="20876" y="817"/>
                </a:cubicBezTo>
                <a:close/>
                <a:moveTo>
                  <a:pt x="19513" y="17805"/>
                </a:moveTo>
                <a:cubicBezTo>
                  <a:pt x="19507" y="17812"/>
                  <a:pt x="19500" y="17819"/>
                  <a:pt x="19500" y="17832"/>
                </a:cubicBezTo>
                <a:cubicBezTo>
                  <a:pt x="19500" y="17869"/>
                  <a:pt x="19525" y="17884"/>
                  <a:pt x="19564" y="17869"/>
                </a:cubicBezTo>
                <a:cubicBezTo>
                  <a:pt x="19601" y="17855"/>
                  <a:pt x="19629" y="17839"/>
                  <a:pt x="19629" y="17832"/>
                </a:cubicBezTo>
                <a:cubicBezTo>
                  <a:pt x="19629" y="17827"/>
                  <a:pt x="19604" y="17815"/>
                  <a:pt x="19582" y="17805"/>
                </a:cubicBezTo>
                <a:cubicBezTo>
                  <a:pt x="19562" y="17801"/>
                  <a:pt x="19541" y="17800"/>
                  <a:pt x="19513" y="17805"/>
                </a:cubicBezTo>
                <a:close/>
                <a:moveTo>
                  <a:pt x="18334" y="18041"/>
                </a:moveTo>
                <a:cubicBezTo>
                  <a:pt x="18300" y="18049"/>
                  <a:pt x="18272" y="18070"/>
                  <a:pt x="18234" y="18107"/>
                </a:cubicBezTo>
                <a:cubicBezTo>
                  <a:pt x="18183" y="18157"/>
                  <a:pt x="18121" y="18197"/>
                  <a:pt x="18097" y="18197"/>
                </a:cubicBezTo>
                <a:cubicBezTo>
                  <a:pt x="18073" y="18197"/>
                  <a:pt x="18054" y="18218"/>
                  <a:pt x="18054" y="18243"/>
                </a:cubicBezTo>
                <a:cubicBezTo>
                  <a:pt x="18054" y="18268"/>
                  <a:pt x="18070" y="18279"/>
                  <a:pt x="18090" y="18266"/>
                </a:cubicBezTo>
                <a:cubicBezTo>
                  <a:pt x="18111" y="18253"/>
                  <a:pt x="18164" y="18280"/>
                  <a:pt x="18206" y="18326"/>
                </a:cubicBezTo>
                <a:cubicBezTo>
                  <a:pt x="18282" y="18408"/>
                  <a:pt x="18284" y="18408"/>
                  <a:pt x="18454" y="18323"/>
                </a:cubicBezTo>
                <a:cubicBezTo>
                  <a:pt x="18660" y="18220"/>
                  <a:pt x="18665" y="18111"/>
                  <a:pt x="18464" y="18055"/>
                </a:cubicBezTo>
                <a:cubicBezTo>
                  <a:pt x="18408" y="18039"/>
                  <a:pt x="18369" y="18034"/>
                  <a:pt x="18335" y="18041"/>
                </a:cubicBezTo>
                <a:cubicBezTo>
                  <a:pt x="18335" y="18041"/>
                  <a:pt x="18334" y="18041"/>
                  <a:pt x="18334" y="18041"/>
                </a:cubicBezTo>
                <a:close/>
                <a:moveTo>
                  <a:pt x="18937" y="18246"/>
                </a:moveTo>
                <a:lnTo>
                  <a:pt x="18775" y="18251"/>
                </a:lnTo>
                <a:lnTo>
                  <a:pt x="18908" y="18284"/>
                </a:lnTo>
                <a:cubicBezTo>
                  <a:pt x="18967" y="18298"/>
                  <a:pt x="18992" y="18300"/>
                  <a:pt x="19027" y="18305"/>
                </a:cubicBezTo>
                <a:cubicBezTo>
                  <a:pt x="19065" y="18307"/>
                  <a:pt x="19114" y="18312"/>
                  <a:pt x="19132" y="18308"/>
                </a:cubicBezTo>
                <a:cubicBezTo>
                  <a:pt x="19136" y="18302"/>
                  <a:pt x="19134" y="18295"/>
                  <a:pt x="19127" y="18284"/>
                </a:cubicBezTo>
                <a:cubicBezTo>
                  <a:pt x="19112" y="18260"/>
                  <a:pt x="19026" y="18243"/>
                  <a:pt x="18937" y="18246"/>
                </a:cubicBezTo>
                <a:close/>
                <a:moveTo>
                  <a:pt x="2310" y="19102"/>
                </a:moveTo>
                <a:cubicBezTo>
                  <a:pt x="2268" y="19095"/>
                  <a:pt x="2232" y="19109"/>
                  <a:pt x="2209" y="19146"/>
                </a:cubicBezTo>
                <a:cubicBezTo>
                  <a:pt x="2193" y="19171"/>
                  <a:pt x="2146" y="19184"/>
                  <a:pt x="2106" y="19174"/>
                </a:cubicBezTo>
                <a:cubicBezTo>
                  <a:pt x="2053" y="19161"/>
                  <a:pt x="2035" y="19187"/>
                  <a:pt x="2032" y="19277"/>
                </a:cubicBezTo>
                <a:cubicBezTo>
                  <a:pt x="2027" y="19394"/>
                  <a:pt x="2033" y="19399"/>
                  <a:pt x="2227" y="19398"/>
                </a:cubicBezTo>
                <a:cubicBezTo>
                  <a:pt x="2408" y="19396"/>
                  <a:pt x="2750" y="19276"/>
                  <a:pt x="2583" y="19272"/>
                </a:cubicBezTo>
                <a:cubicBezTo>
                  <a:pt x="2546" y="19271"/>
                  <a:pt x="2481" y="19232"/>
                  <a:pt x="2440" y="19185"/>
                </a:cubicBezTo>
                <a:cubicBezTo>
                  <a:pt x="2399" y="19138"/>
                  <a:pt x="2352" y="19109"/>
                  <a:pt x="2310" y="19102"/>
                </a:cubicBezTo>
                <a:close/>
                <a:moveTo>
                  <a:pt x="18176" y="19211"/>
                </a:moveTo>
                <a:cubicBezTo>
                  <a:pt x="18170" y="19213"/>
                  <a:pt x="18164" y="19213"/>
                  <a:pt x="18159" y="19216"/>
                </a:cubicBezTo>
                <a:cubicBezTo>
                  <a:pt x="18159" y="19217"/>
                  <a:pt x="18158" y="19217"/>
                  <a:pt x="18158" y="19218"/>
                </a:cubicBezTo>
                <a:cubicBezTo>
                  <a:pt x="18155" y="19222"/>
                  <a:pt x="18151" y="19227"/>
                  <a:pt x="18150" y="19232"/>
                </a:cubicBezTo>
                <a:cubicBezTo>
                  <a:pt x="18148" y="19237"/>
                  <a:pt x="18143" y="19239"/>
                  <a:pt x="18143" y="19246"/>
                </a:cubicBezTo>
                <a:cubicBezTo>
                  <a:pt x="18144" y="19278"/>
                  <a:pt x="18168" y="19288"/>
                  <a:pt x="18209" y="19283"/>
                </a:cubicBezTo>
                <a:cubicBezTo>
                  <a:pt x="18243" y="19269"/>
                  <a:pt x="18273" y="19255"/>
                  <a:pt x="18273" y="19249"/>
                </a:cubicBezTo>
                <a:cubicBezTo>
                  <a:pt x="18273" y="19242"/>
                  <a:pt x="18242" y="19226"/>
                  <a:pt x="18206" y="19212"/>
                </a:cubicBezTo>
                <a:cubicBezTo>
                  <a:pt x="18193" y="19207"/>
                  <a:pt x="18185" y="19209"/>
                  <a:pt x="18176" y="19211"/>
                </a:cubicBezTo>
                <a:close/>
                <a:moveTo>
                  <a:pt x="21514" y="19471"/>
                </a:moveTo>
                <a:cubicBezTo>
                  <a:pt x="21510" y="19472"/>
                  <a:pt x="21509" y="19476"/>
                  <a:pt x="21506" y="19479"/>
                </a:cubicBezTo>
                <a:cubicBezTo>
                  <a:pt x="21506" y="19480"/>
                  <a:pt x="21505" y="19481"/>
                  <a:pt x="21506" y="19482"/>
                </a:cubicBezTo>
                <a:cubicBezTo>
                  <a:pt x="21518" y="19502"/>
                  <a:pt x="21546" y="19518"/>
                  <a:pt x="21565" y="19518"/>
                </a:cubicBezTo>
                <a:cubicBezTo>
                  <a:pt x="21591" y="19518"/>
                  <a:pt x="21600" y="19513"/>
                  <a:pt x="21597" y="19504"/>
                </a:cubicBezTo>
                <a:cubicBezTo>
                  <a:pt x="21592" y="19496"/>
                  <a:pt x="21572" y="19483"/>
                  <a:pt x="21543" y="19472"/>
                </a:cubicBezTo>
                <a:cubicBezTo>
                  <a:pt x="21532" y="19468"/>
                  <a:pt x="21522" y="19468"/>
                  <a:pt x="21514" y="19471"/>
                </a:cubicBezTo>
                <a:close/>
                <a:moveTo>
                  <a:pt x="18343" y="19772"/>
                </a:moveTo>
                <a:cubicBezTo>
                  <a:pt x="18343" y="19778"/>
                  <a:pt x="18346" y="19786"/>
                  <a:pt x="18356" y="19796"/>
                </a:cubicBezTo>
                <a:cubicBezTo>
                  <a:pt x="18360" y="19800"/>
                  <a:pt x="18365" y="19800"/>
                  <a:pt x="18370" y="19804"/>
                </a:cubicBezTo>
                <a:cubicBezTo>
                  <a:pt x="18375" y="19798"/>
                  <a:pt x="18382" y="19793"/>
                  <a:pt x="18382" y="19779"/>
                </a:cubicBezTo>
                <a:cubicBezTo>
                  <a:pt x="18382" y="19777"/>
                  <a:pt x="18381" y="19776"/>
                  <a:pt x="18381" y="19775"/>
                </a:cubicBezTo>
                <a:cubicBezTo>
                  <a:pt x="18368" y="19773"/>
                  <a:pt x="18353" y="19770"/>
                  <a:pt x="18343" y="19772"/>
                </a:cubicBezTo>
                <a:close/>
                <a:moveTo>
                  <a:pt x="18406" y="19909"/>
                </a:moveTo>
                <a:cubicBezTo>
                  <a:pt x="18401" y="19911"/>
                  <a:pt x="18395" y="19914"/>
                  <a:pt x="18389" y="19918"/>
                </a:cubicBezTo>
                <a:cubicBezTo>
                  <a:pt x="18390" y="19925"/>
                  <a:pt x="18388" y="19926"/>
                  <a:pt x="18393" y="19940"/>
                </a:cubicBezTo>
                <a:cubicBezTo>
                  <a:pt x="18407" y="19975"/>
                  <a:pt x="18386" y="20019"/>
                  <a:pt x="18339" y="20051"/>
                </a:cubicBezTo>
                <a:cubicBezTo>
                  <a:pt x="18321" y="20063"/>
                  <a:pt x="18317" y="20072"/>
                  <a:pt x="18309" y="20081"/>
                </a:cubicBezTo>
                <a:cubicBezTo>
                  <a:pt x="18311" y="20083"/>
                  <a:pt x="18312" y="20084"/>
                  <a:pt x="18316" y="20086"/>
                </a:cubicBezTo>
                <a:cubicBezTo>
                  <a:pt x="18391" y="20132"/>
                  <a:pt x="18486" y="20066"/>
                  <a:pt x="18472" y="19978"/>
                </a:cubicBezTo>
                <a:cubicBezTo>
                  <a:pt x="18470" y="19962"/>
                  <a:pt x="18467" y="19954"/>
                  <a:pt x="18464" y="19943"/>
                </a:cubicBezTo>
                <a:cubicBezTo>
                  <a:pt x="18457" y="19938"/>
                  <a:pt x="18458" y="19936"/>
                  <a:pt x="18451" y="19932"/>
                </a:cubicBezTo>
                <a:cubicBezTo>
                  <a:pt x="18426" y="19916"/>
                  <a:pt x="18416" y="19913"/>
                  <a:pt x="18406" y="19909"/>
                </a:cubicBezTo>
                <a:close/>
                <a:moveTo>
                  <a:pt x="19740" y="19967"/>
                </a:moveTo>
                <a:cubicBezTo>
                  <a:pt x="19739" y="19968"/>
                  <a:pt x="19738" y="19969"/>
                  <a:pt x="19737" y="19970"/>
                </a:cubicBezTo>
                <a:cubicBezTo>
                  <a:pt x="19736" y="19973"/>
                  <a:pt x="19737" y="19975"/>
                  <a:pt x="19737" y="19978"/>
                </a:cubicBezTo>
                <a:cubicBezTo>
                  <a:pt x="19739" y="19975"/>
                  <a:pt x="19740" y="19971"/>
                  <a:pt x="19740" y="19967"/>
                </a:cubicBezTo>
                <a:close/>
                <a:moveTo>
                  <a:pt x="20522" y="19983"/>
                </a:moveTo>
                <a:cubicBezTo>
                  <a:pt x="20518" y="19983"/>
                  <a:pt x="20511" y="19986"/>
                  <a:pt x="20505" y="19989"/>
                </a:cubicBezTo>
                <a:cubicBezTo>
                  <a:pt x="20498" y="19993"/>
                  <a:pt x="20497" y="19990"/>
                  <a:pt x="20486" y="20000"/>
                </a:cubicBezTo>
                <a:cubicBezTo>
                  <a:pt x="20469" y="20013"/>
                  <a:pt x="20449" y="20021"/>
                  <a:pt x="20429" y="20024"/>
                </a:cubicBezTo>
                <a:cubicBezTo>
                  <a:pt x="20388" y="20046"/>
                  <a:pt x="20346" y="20069"/>
                  <a:pt x="20339" y="20073"/>
                </a:cubicBezTo>
                <a:cubicBezTo>
                  <a:pt x="20331" y="20077"/>
                  <a:pt x="20335" y="20100"/>
                  <a:pt x="20350" y="20126"/>
                </a:cubicBezTo>
                <a:cubicBezTo>
                  <a:pt x="20365" y="20148"/>
                  <a:pt x="20383" y="20161"/>
                  <a:pt x="20401" y="20165"/>
                </a:cubicBezTo>
                <a:cubicBezTo>
                  <a:pt x="20452" y="20177"/>
                  <a:pt x="20510" y="20121"/>
                  <a:pt x="20530" y="20028"/>
                </a:cubicBezTo>
                <a:cubicBezTo>
                  <a:pt x="20532" y="20017"/>
                  <a:pt x="20531" y="20010"/>
                  <a:pt x="20530" y="20004"/>
                </a:cubicBezTo>
                <a:cubicBezTo>
                  <a:pt x="20530" y="19994"/>
                  <a:pt x="20531" y="19983"/>
                  <a:pt x="20522" y="19983"/>
                </a:cubicBezTo>
                <a:close/>
                <a:moveTo>
                  <a:pt x="1705" y="20001"/>
                </a:moveTo>
                <a:cubicBezTo>
                  <a:pt x="1682" y="20001"/>
                  <a:pt x="1664" y="20029"/>
                  <a:pt x="1664" y="20065"/>
                </a:cubicBezTo>
                <a:cubicBezTo>
                  <a:pt x="1664" y="20100"/>
                  <a:pt x="1671" y="20130"/>
                  <a:pt x="1680" y="20130"/>
                </a:cubicBezTo>
                <a:cubicBezTo>
                  <a:pt x="1690" y="20130"/>
                  <a:pt x="1708" y="20100"/>
                  <a:pt x="1722" y="20065"/>
                </a:cubicBezTo>
                <a:cubicBezTo>
                  <a:pt x="1736" y="20029"/>
                  <a:pt x="1728" y="20001"/>
                  <a:pt x="1705" y="20001"/>
                </a:cubicBezTo>
                <a:close/>
                <a:moveTo>
                  <a:pt x="857" y="20164"/>
                </a:moveTo>
                <a:cubicBezTo>
                  <a:pt x="786" y="20176"/>
                  <a:pt x="612" y="20318"/>
                  <a:pt x="612" y="20364"/>
                </a:cubicBezTo>
                <a:cubicBezTo>
                  <a:pt x="612" y="20405"/>
                  <a:pt x="693" y="20386"/>
                  <a:pt x="826" y="20311"/>
                </a:cubicBezTo>
                <a:cubicBezTo>
                  <a:pt x="967" y="20233"/>
                  <a:pt x="986" y="20141"/>
                  <a:pt x="857" y="20164"/>
                </a:cubicBezTo>
                <a:close/>
                <a:moveTo>
                  <a:pt x="1192" y="20181"/>
                </a:moveTo>
                <a:cubicBezTo>
                  <a:pt x="1192" y="20190"/>
                  <a:pt x="1210" y="20217"/>
                  <a:pt x="1244" y="20268"/>
                </a:cubicBezTo>
                <a:cubicBezTo>
                  <a:pt x="1287" y="20333"/>
                  <a:pt x="1359" y="20386"/>
                  <a:pt x="1405" y="20386"/>
                </a:cubicBezTo>
                <a:cubicBezTo>
                  <a:pt x="1513" y="20386"/>
                  <a:pt x="1511" y="20316"/>
                  <a:pt x="1401" y="20259"/>
                </a:cubicBezTo>
                <a:cubicBezTo>
                  <a:pt x="1352" y="20233"/>
                  <a:pt x="1313" y="20225"/>
                  <a:pt x="1313" y="20241"/>
                </a:cubicBezTo>
                <a:cubicBezTo>
                  <a:pt x="1313" y="20256"/>
                  <a:pt x="1280" y="20242"/>
                  <a:pt x="1240" y="20210"/>
                </a:cubicBezTo>
                <a:cubicBezTo>
                  <a:pt x="1208" y="20184"/>
                  <a:pt x="1191" y="20173"/>
                  <a:pt x="1192" y="20181"/>
                </a:cubicBezTo>
                <a:close/>
                <a:moveTo>
                  <a:pt x="14082" y="20313"/>
                </a:moveTo>
                <a:cubicBezTo>
                  <a:pt x="14054" y="20316"/>
                  <a:pt x="14029" y="20345"/>
                  <a:pt x="14047" y="20374"/>
                </a:cubicBezTo>
                <a:cubicBezTo>
                  <a:pt x="14056" y="20387"/>
                  <a:pt x="14073" y="20392"/>
                  <a:pt x="14088" y="20398"/>
                </a:cubicBezTo>
                <a:cubicBezTo>
                  <a:pt x="14105" y="20383"/>
                  <a:pt x="14114" y="20364"/>
                  <a:pt x="14114" y="20334"/>
                </a:cubicBezTo>
                <a:cubicBezTo>
                  <a:pt x="14106" y="20327"/>
                  <a:pt x="14093" y="20320"/>
                  <a:pt x="14082" y="20313"/>
                </a:cubicBezTo>
                <a:close/>
                <a:moveTo>
                  <a:pt x="19694" y="20409"/>
                </a:moveTo>
                <a:cubicBezTo>
                  <a:pt x="19682" y="20412"/>
                  <a:pt x="19675" y="20419"/>
                  <a:pt x="19675" y="20431"/>
                </a:cubicBezTo>
                <a:cubicBezTo>
                  <a:pt x="19675" y="20454"/>
                  <a:pt x="19705" y="20473"/>
                  <a:pt x="19741" y="20473"/>
                </a:cubicBezTo>
                <a:cubicBezTo>
                  <a:pt x="19764" y="20473"/>
                  <a:pt x="19771" y="20465"/>
                  <a:pt x="19783" y="20460"/>
                </a:cubicBezTo>
                <a:cubicBezTo>
                  <a:pt x="19784" y="20454"/>
                  <a:pt x="19785" y="20449"/>
                  <a:pt x="19784" y="20442"/>
                </a:cubicBezTo>
                <a:cubicBezTo>
                  <a:pt x="19772" y="20433"/>
                  <a:pt x="19765" y="20423"/>
                  <a:pt x="19741" y="20414"/>
                </a:cubicBezTo>
                <a:cubicBezTo>
                  <a:pt x="19723" y="20408"/>
                  <a:pt x="19706" y="20406"/>
                  <a:pt x="19694" y="20409"/>
                </a:cubicBezTo>
                <a:close/>
                <a:moveTo>
                  <a:pt x="17480" y="20478"/>
                </a:moveTo>
                <a:cubicBezTo>
                  <a:pt x="17466" y="20478"/>
                  <a:pt x="17451" y="20480"/>
                  <a:pt x="17437" y="20485"/>
                </a:cubicBezTo>
                <a:cubicBezTo>
                  <a:pt x="17451" y="20494"/>
                  <a:pt x="17467" y="20506"/>
                  <a:pt x="17481" y="20509"/>
                </a:cubicBezTo>
                <a:cubicBezTo>
                  <a:pt x="17491" y="20508"/>
                  <a:pt x="17503" y="20509"/>
                  <a:pt x="17509" y="20507"/>
                </a:cubicBezTo>
                <a:cubicBezTo>
                  <a:pt x="17519" y="20503"/>
                  <a:pt x="17521" y="20497"/>
                  <a:pt x="17516" y="20490"/>
                </a:cubicBezTo>
                <a:cubicBezTo>
                  <a:pt x="17513" y="20488"/>
                  <a:pt x="17508" y="20488"/>
                  <a:pt x="17505" y="20486"/>
                </a:cubicBezTo>
                <a:cubicBezTo>
                  <a:pt x="17497" y="20483"/>
                  <a:pt x="17490" y="20479"/>
                  <a:pt x="17480" y="20478"/>
                </a:cubicBezTo>
                <a:close/>
                <a:moveTo>
                  <a:pt x="17812" y="20515"/>
                </a:moveTo>
                <a:cubicBezTo>
                  <a:pt x="17805" y="20515"/>
                  <a:pt x="17791" y="20544"/>
                  <a:pt x="17777" y="20576"/>
                </a:cubicBezTo>
                <a:cubicBezTo>
                  <a:pt x="17785" y="20611"/>
                  <a:pt x="17799" y="20635"/>
                  <a:pt x="17822" y="20639"/>
                </a:cubicBezTo>
                <a:cubicBezTo>
                  <a:pt x="17850" y="20634"/>
                  <a:pt x="17864" y="20614"/>
                  <a:pt x="17851" y="20580"/>
                </a:cubicBezTo>
                <a:cubicBezTo>
                  <a:pt x="17837" y="20544"/>
                  <a:pt x="17819" y="20515"/>
                  <a:pt x="17812" y="20515"/>
                </a:cubicBezTo>
                <a:close/>
                <a:moveTo>
                  <a:pt x="10957" y="20557"/>
                </a:moveTo>
                <a:cubicBezTo>
                  <a:pt x="10937" y="20557"/>
                  <a:pt x="10921" y="20571"/>
                  <a:pt x="10921" y="20588"/>
                </a:cubicBezTo>
                <a:cubicBezTo>
                  <a:pt x="10921" y="20590"/>
                  <a:pt x="10925" y="20592"/>
                  <a:pt x="10925" y="20593"/>
                </a:cubicBezTo>
                <a:cubicBezTo>
                  <a:pt x="10937" y="20601"/>
                  <a:pt x="10950" y="20612"/>
                  <a:pt x="10961" y="20615"/>
                </a:cubicBezTo>
                <a:cubicBezTo>
                  <a:pt x="10973" y="20618"/>
                  <a:pt x="10971" y="20616"/>
                  <a:pt x="10980" y="20618"/>
                </a:cubicBezTo>
                <a:cubicBezTo>
                  <a:pt x="10996" y="20617"/>
                  <a:pt x="11007" y="20612"/>
                  <a:pt x="11011" y="20604"/>
                </a:cubicBezTo>
                <a:cubicBezTo>
                  <a:pt x="11008" y="20598"/>
                  <a:pt x="10996" y="20585"/>
                  <a:pt x="10986" y="20573"/>
                </a:cubicBezTo>
                <a:cubicBezTo>
                  <a:pt x="10976" y="20567"/>
                  <a:pt x="10967" y="20557"/>
                  <a:pt x="10957" y="20557"/>
                </a:cubicBezTo>
                <a:close/>
                <a:moveTo>
                  <a:pt x="3777" y="20971"/>
                </a:moveTo>
                <a:cubicBezTo>
                  <a:pt x="3762" y="20971"/>
                  <a:pt x="3736" y="20980"/>
                  <a:pt x="3697" y="20997"/>
                </a:cubicBezTo>
                <a:cubicBezTo>
                  <a:pt x="3656" y="21015"/>
                  <a:pt x="3632" y="21038"/>
                  <a:pt x="3615" y="21062"/>
                </a:cubicBezTo>
                <a:cubicBezTo>
                  <a:pt x="3621" y="21084"/>
                  <a:pt x="3624" y="21107"/>
                  <a:pt x="3632" y="21123"/>
                </a:cubicBezTo>
                <a:cubicBezTo>
                  <a:pt x="3645" y="21153"/>
                  <a:pt x="3652" y="21168"/>
                  <a:pt x="3665" y="21169"/>
                </a:cubicBezTo>
                <a:cubicBezTo>
                  <a:pt x="3666" y="21169"/>
                  <a:pt x="3669" y="21170"/>
                  <a:pt x="3670" y="21169"/>
                </a:cubicBezTo>
                <a:cubicBezTo>
                  <a:pt x="3683" y="21168"/>
                  <a:pt x="3699" y="21156"/>
                  <a:pt x="3730" y="21129"/>
                </a:cubicBezTo>
                <a:cubicBezTo>
                  <a:pt x="3738" y="21122"/>
                  <a:pt x="3741" y="21114"/>
                  <a:pt x="3748" y="21107"/>
                </a:cubicBezTo>
                <a:cubicBezTo>
                  <a:pt x="3768" y="21077"/>
                  <a:pt x="3787" y="21041"/>
                  <a:pt x="3793" y="21001"/>
                </a:cubicBezTo>
                <a:cubicBezTo>
                  <a:pt x="3797" y="20982"/>
                  <a:pt x="3792" y="20972"/>
                  <a:pt x="3777" y="20971"/>
                </a:cubicBezTo>
                <a:close/>
                <a:moveTo>
                  <a:pt x="10897" y="21034"/>
                </a:moveTo>
                <a:cubicBezTo>
                  <a:pt x="10877" y="21045"/>
                  <a:pt x="10869" y="21075"/>
                  <a:pt x="10891" y="21130"/>
                </a:cubicBezTo>
                <a:cubicBezTo>
                  <a:pt x="10906" y="21169"/>
                  <a:pt x="10957" y="21202"/>
                  <a:pt x="11004" y="21202"/>
                </a:cubicBezTo>
                <a:cubicBezTo>
                  <a:pt x="11086" y="21202"/>
                  <a:pt x="11087" y="21198"/>
                  <a:pt x="11011" y="21098"/>
                </a:cubicBezTo>
                <a:cubicBezTo>
                  <a:pt x="11004" y="21088"/>
                  <a:pt x="10997" y="21086"/>
                  <a:pt x="10990" y="21079"/>
                </a:cubicBezTo>
                <a:cubicBezTo>
                  <a:pt x="10949" y="21047"/>
                  <a:pt x="10913" y="21029"/>
                  <a:pt x="10897" y="21034"/>
                </a:cubicBezTo>
                <a:close/>
                <a:moveTo>
                  <a:pt x="3251" y="21043"/>
                </a:moveTo>
                <a:cubicBezTo>
                  <a:pt x="3240" y="21048"/>
                  <a:pt x="3218" y="21077"/>
                  <a:pt x="3182" y="21131"/>
                </a:cubicBezTo>
                <a:cubicBezTo>
                  <a:pt x="3164" y="21158"/>
                  <a:pt x="3160" y="21168"/>
                  <a:pt x="3154" y="21182"/>
                </a:cubicBezTo>
                <a:cubicBezTo>
                  <a:pt x="3204" y="21185"/>
                  <a:pt x="3235" y="21173"/>
                  <a:pt x="3250" y="21125"/>
                </a:cubicBezTo>
                <a:cubicBezTo>
                  <a:pt x="3251" y="21116"/>
                  <a:pt x="3252" y="21112"/>
                  <a:pt x="3254" y="21104"/>
                </a:cubicBezTo>
                <a:cubicBezTo>
                  <a:pt x="3262" y="21060"/>
                  <a:pt x="3262" y="21039"/>
                  <a:pt x="3251" y="21043"/>
                </a:cubicBezTo>
                <a:close/>
                <a:moveTo>
                  <a:pt x="13562" y="21064"/>
                </a:moveTo>
                <a:cubicBezTo>
                  <a:pt x="13548" y="21068"/>
                  <a:pt x="13537" y="21085"/>
                  <a:pt x="13524" y="21100"/>
                </a:cubicBezTo>
                <a:cubicBezTo>
                  <a:pt x="13515" y="21131"/>
                  <a:pt x="13514" y="21163"/>
                  <a:pt x="13527" y="21176"/>
                </a:cubicBezTo>
                <a:cubicBezTo>
                  <a:pt x="13540" y="21189"/>
                  <a:pt x="13562" y="21189"/>
                  <a:pt x="13582" y="21192"/>
                </a:cubicBezTo>
                <a:cubicBezTo>
                  <a:pt x="13600" y="21192"/>
                  <a:pt x="13623" y="21193"/>
                  <a:pt x="13638" y="21191"/>
                </a:cubicBezTo>
                <a:cubicBezTo>
                  <a:pt x="13638" y="21191"/>
                  <a:pt x="13639" y="21191"/>
                  <a:pt x="13639" y="21191"/>
                </a:cubicBezTo>
                <a:cubicBezTo>
                  <a:pt x="13661" y="21185"/>
                  <a:pt x="13682" y="21177"/>
                  <a:pt x="13692" y="21161"/>
                </a:cubicBezTo>
                <a:cubicBezTo>
                  <a:pt x="13706" y="21139"/>
                  <a:pt x="13679" y="21102"/>
                  <a:pt x="13634" y="21077"/>
                </a:cubicBezTo>
                <a:cubicBezTo>
                  <a:pt x="13633" y="21077"/>
                  <a:pt x="13633" y="21076"/>
                  <a:pt x="13632" y="21076"/>
                </a:cubicBezTo>
                <a:cubicBezTo>
                  <a:pt x="13604" y="21062"/>
                  <a:pt x="13581" y="21058"/>
                  <a:pt x="13562" y="21064"/>
                </a:cubicBezTo>
                <a:close/>
                <a:moveTo>
                  <a:pt x="11513" y="21159"/>
                </a:moveTo>
                <a:cubicBezTo>
                  <a:pt x="11479" y="21153"/>
                  <a:pt x="11415" y="21169"/>
                  <a:pt x="11324" y="21210"/>
                </a:cubicBezTo>
                <a:cubicBezTo>
                  <a:pt x="11220" y="21256"/>
                  <a:pt x="11217" y="21266"/>
                  <a:pt x="11289" y="21294"/>
                </a:cubicBezTo>
                <a:cubicBezTo>
                  <a:pt x="11314" y="21304"/>
                  <a:pt x="11333" y="21308"/>
                  <a:pt x="11353" y="21313"/>
                </a:cubicBezTo>
                <a:cubicBezTo>
                  <a:pt x="11392" y="21318"/>
                  <a:pt x="11422" y="21320"/>
                  <a:pt x="11446" y="21318"/>
                </a:cubicBezTo>
                <a:cubicBezTo>
                  <a:pt x="11477" y="21309"/>
                  <a:pt x="11502" y="21287"/>
                  <a:pt x="11524" y="21245"/>
                </a:cubicBezTo>
                <a:cubicBezTo>
                  <a:pt x="11553" y="21194"/>
                  <a:pt x="11547" y="21164"/>
                  <a:pt x="11513" y="21159"/>
                </a:cubicBezTo>
                <a:close/>
                <a:moveTo>
                  <a:pt x="10709" y="21202"/>
                </a:moveTo>
                <a:cubicBezTo>
                  <a:pt x="10699" y="21202"/>
                  <a:pt x="10694" y="21207"/>
                  <a:pt x="10687" y="21210"/>
                </a:cubicBezTo>
                <a:cubicBezTo>
                  <a:pt x="10680" y="21227"/>
                  <a:pt x="10678" y="21242"/>
                  <a:pt x="10680" y="21253"/>
                </a:cubicBezTo>
                <a:cubicBezTo>
                  <a:pt x="10694" y="21268"/>
                  <a:pt x="10712" y="21279"/>
                  <a:pt x="10729" y="21282"/>
                </a:cubicBezTo>
                <a:cubicBezTo>
                  <a:pt x="10740" y="21281"/>
                  <a:pt x="10753" y="21277"/>
                  <a:pt x="10767" y="21271"/>
                </a:cubicBezTo>
                <a:cubicBezTo>
                  <a:pt x="10773" y="21264"/>
                  <a:pt x="10778" y="21255"/>
                  <a:pt x="10778" y="21245"/>
                </a:cubicBezTo>
                <a:cubicBezTo>
                  <a:pt x="10778" y="21222"/>
                  <a:pt x="10747" y="21202"/>
                  <a:pt x="10709" y="21202"/>
                </a:cubicBezTo>
                <a:close/>
                <a:moveTo>
                  <a:pt x="480" y="21308"/>
                </a:moveTo>
                <a:cubicBezTo>
                  <a:pt x="476" y="21306"/>
                  <a:pt x="472" y="21312"/>
                  <a:pt x="468" y="21313"/>
                </a:cubicBezTo>
                <a:cubicBezTo>
                  <a:pt x="486" y="21326"/>
                  <a:pt x="495" y="21340"/>
                  <a:pt x="498" y="21354"/>
                </a:cubicBezTo>
                <a:cubicBezTo>
                  <a:pt x="501" y="21351"/>
                  <a:pt x="508" y="21352"/>
                  <a:pt x="511" y="21350"/>
                </a:cubicBezTo>
                <a:cubicBezTo>
                  <a:pt x="508" y="21332"/>
                  <a:pt x="497" y="21313"/>
                  <a:pt x="480" y="21308"/>
                </a:cubicBezTo>
                <a:close/>
                <a:moveTo>
                  <a:pt x="14871" y="21332"/>
                </a:moveTo>
                <a:cubicBezTo>
                  <a:pt x="14858" y="21338"/>
                  <a:pt x="14841" y="21344"/>
                  <a:pt x="14835" y="21352"/>
                </a:cubicBezTo>
                <a:cubicBezTo>
                  <a:pt x="14842" y="21362"/>
                  <a:pt x="14851" y="21372"/>
                  <a:pt x="14879" y="21392"/>
                </a:cubicBezTo>
                <a:cubicBezTo>
                  <a:pt x="14971" y="21457"/>
                  <a:pt x="15011" y="21450"/>
                  <a:pt x="14965" y="21377"/>
                </a:cubicBezTo>
                <a:cubicBezTo>
                  <a:pt x="14950" y="21353"/>
                  <a:pt x="14909" y="21334"/>
                  <a:pt x="14871" y="21332"/>
                </a:cubicBezTo>
                <a:close/>
                <a:moveTo>
                  <a:pt x="13318" y="21588"/>
                </a:moveTo>
                <a:cubicBezTo>
                  <a:pt x="13312" y="21588"/>
                  <a:pt x="13310" y="21593"/>
                  <a:pt x="13306" y="21595"/>
                </a:cubicBezTo>
                <a:lnTo>
                  <a:pt x="13336" y="21595"/>
                </a:lnTo>
                <a:cubicBezTo>
                  <a:pt x="13330" y="21592"/>
                  <a:pt x="13325" y="21588"/>
                  <a:pt x="13318" y="2158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15.jpeg"/>
          <p:cNvPicPr>
            <a:picLocks noChangeAspect="1"/>
          </p:cNvPicPr>
          <p:nvPr/>
        </p:nvPicPr>
        <p:blipFill>
          <a:blip r:embed="rId2"/>
          <a:srcRect t="5485" b="9042"/>
          <a:stretch>
            <a:fillRect/>
          </a:stretch>
        </p:blipFill>
        <p:spPr>
          <a:xfrm>
            <a:off x="-20213" y="-89139"/>
            <a:ext cx="24384002" cy="1389427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-48814" y="8528824"/>
            <a:ext cx="24441202" cy="4759373"/>
          </a:xfrm>
          <a:prstGeom prst="rect">
            <a:avLst/>
          </a:prstGeom>
          <a:solidFill>
            <a:srgbClr val="FFFFFF">
              <a:alpha val="64597"/>
            </a:srgb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545465" y="8175604"/>
            <a:ext cx="22809758" cy="4759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lnSpc>
                <a:spcPts val="8400"/>
              </a:lnSpc>
              <a:defRPr sz="14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>
              <a:lnSpc>
                <a:spcPts val="12600"/>
              </a:lnSpc>
              <a:defRPr sz="14400">
                <a:solidFill>
                  <a:srgbClr val="4E5907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GRAZIE PER L’ATTENZIONE!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Personalizzato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Avenir Heavy</vt:lpstr>
      <vt:lpstr>Avenir Medium</vt:lpstr>
      <vt:lpstr>Helvetica Light</vt:lpstr>
      <vt:lpstr>Helvetica Neue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Cristiana Albertini</cp:lastModifiedBy>
  <cp:revision>1</cp:revision>
  <dcterms:modified xsi:type="dcterms:W3CDTF">2021-12-15T20:33:08Z</dcterms:modified>
</cp:coreProperties>
</file>